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98" r:id="rId3"/>
    <p:sldId id="300" r:id="rId4"/>
    <p:sldId id="301" r:id="rId5"/>
    <p:sldId id="302" r:id="rId6"/>
    <p:sldId id="303" r:id="rId7"/>
    <p:sldId id="304" r:id="rId8"/>
    <p:sldId id="305" r:id="rId9"/>
    <p:sldId id="306" r:id="rId10"/>
    <p:sldId id="307" r:id="rId11"/>
    <p:sldId id="308" r:id="rId12"/>
    <p:sldId id="309" r:id="rId13"/>
    <p:sldId id="310" r:id="rId14"/>
    <p:sldId id="311" r:id="rId15"/>
    <p:sldId id="312" r:id="rId16"/>
    <p:sldId id="313" r:id="rId17"/>
    <p:sldId id="314" r:id="rId18"/>
    <p:sldId id="315" r:id="rId19"/>
    <p:sldId id="316" r:id="rId20"/>
    <p:sldId id="317" r:id="rId21"/>
    <p:sldId id="318" r:id="rId22"/>
    <p:sldId id="319" r:id="rId23"/>
    <p:sldId id="320" r:id="rId24"/>
    <p:sldId id="261" r:id="rId25"/>
    <p:sldId id="262" r:id="rId26"/>
    <p:sldId id="263" r:id="rId27"/>
    <p:sldId id="264" r:id="rId28"/>
    <p:sldId id="265" r:id="rId29"/>
    <p:sldId id="266" r:id="rId30"/>
    <p:sldId id="267" r:id="rId31"/>
    <p:sldId id="268" r:id="rId32"/>
    <p:sldId id="269" r:id="rId33"/>
    <p:sldId id="270" r:id="rId34"/>
    <p:sldId id="271" r:id="rId35"/>
    <p:sldId id="272" r:id="rId36"/>
    <p:sldId id="273" r:id="rId37"/>
    <p:sldId id="274" r:id="rId38"/>
    <p:sldId id="275" r:id="rId39"/>
    <p:sldId id="276" r:id="rId40"/>
    <p:sldId id="277" r:id="rId41"/>
    <p:sldId id="278" r:id="rId42"/>
    <p:sldId id="281" r:id="rId43"/>
    <p:sldId id="282" r:id="rId44"/>
    <p:sldId id="283" r:id="rId45"/>
    <p:sldId id="284" r:id="rId46"/>
    <p:sldId id="285" r:id="rId47"/>
    <p:sldId id="286" r:id="rId48"/>
    <p:sldId id="287" r:id="rId49"/>
    <p:sldId id="288" r:id="rId50"/>
    <p:sldId id="289" r:id="rId51"/>
    <p:sldId id="290" r:id="rId52"/>
    <p:sldId id="291" r:id="rId53"/>
    <p:sldId id="294" r:id="rId54"/>
    <p:sldId id="296"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2" d="100"/>
          <a:sy n="102" d="100"/>
        </p:scale>
        <p:origin x="-23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Album Cover">
    <p:spTree>
      <p:nvGrpSpPr>
        <p:cNvPr id="1" name=""/>
        <p:cNvGrpSpPr/>
        <p:nvPr/>
      </p:nvGrpSpPr>
      <p:grpSpPr>
        <a:xfrm>
          <a:off x="0" y="0"/>
          <a:ext cx="0" cy="0"/>
          <a:chOff x="0" y="0"/>
          <a:chExt cx="0" cy="0"/>
        </a:xfrm>
      </p:grpSpPr>
      <p:pic>
        <p:nvPicPr>
          <p:cNvPr id="6" name="Picture Placeholder 3"/>
          <p:cNvPicPr>
            <a:picLocks noChangeAspect="1"/>
          </p:cNvPicPr>
          <p:nvPr/>
        </p:nvPicPr>
        <p:blipFill>
          <a:blip r:embed="rId2" cstate="email">
            <a:extLst>
              <a:ext uri="{28A0092B-C50C-407E-A947-70E740481C1C}">
                <a14:useLocalDpi xmlns:a14="http://schemas.microsoft.com/office/drawing/2010/main" xmlns=""/>
              </a:ext>
            </a:extLst>
          </a:blip>
          <a:srcRect/>
          <a:stretch>
            <a:fillRect/>
          </a:stretch>
        </p:blipFill>
        <p:spPr>
          <a:xfrm>
            <a:off x="0" y="0"/>
            <a:ext cx="8458200" cy="6858000"/>
          </a:xfrm>
          <a:prstGeom prst="rect">
            <a:avLst/>
          </a:prstGeom>
        </p:spPr>
      </p:pic>
      <p:sp>
        <p:nvSpPr>
          <p:cNvPr id="11" name="Text Placeholder 10"/>
          <p:cNvSpPr>
            <a:spLocks noGrp="1"/>
          </p:cNvSpPr>
          <p:nvPr>
            <p:ph type="body" sz="quarter" idx="14" hasCustomPrompt="1"/>
          </p:nvPr>
        </p:nvSpPr>
        <p:spPr>
          <a:xfrm>
            <a:off x="2950957" y="1191150"/>
            <a:ext cx="4937760" cy="983431"/>
          </a:xfrm>
          <a:solidFill>
            <a:schemeClr val="tx1">
              <a:lumMod val="95000"/>
              <a:lumOff val="5000"/>
              <a:alpha val="64000"/>
            </a:schemeClr>
          </a:solidFill>
          <a:ln w="38100" cmpd="dbl">
            <a:noFill/>
          </a:ln>
        </p:spPr>
        <p:txBody>
          <a:bodyPr tIns="137160" anchor="ctr" anchorCtr="0">
            <a:normAutofit/>
          </a:bodyPr>
          <a:lstStyle>
            <a:lvl1pPr algn="ctr">
              <a:buNone/>
              <a:defRPr sz="3200" b="1" baseline="0">
                <a:solidFill>
                  <a:schemeClr val="bg1"/>
                </a:solidFill>
              </a:defRPr>
            </a:lvl1pPr>
          </a:lstStyle>
          <a:p>
            <a:pPr lvl="0"/>
            <a:r>
              <a:rPr lang="en-US" dirty="0" smtClean="0"/>
              <a:t>Click to add Master title</a:t>
            </a:r>
            <a:endParaRPr lang="en-US" dirty="0"/>
          </a:p>
        </p:txBody>
      </p:sp>
      <p:sp>
        <p:nvSpPr>
          <p:cNvPr id="7" name="Rectangle 6"/>
          <p:cNvSpPr/>
          <p:nvPr/>
        </p:nvSpPr>
        <p:spPr>
          <a:xfrm>
            <a:off x="2906973" y="1143000"/>
            <a:ext cx="5029200" cy="1066800"/>
          </a:xfrm>
          <a:prstGeom prst="rect">
            <a:avLst/>
          </a:prstGeom>
          <a:noFill/>
          <a:ln w="38100">
            <a:solidFill>
              <a:schemeClr val="tx1">
                <a:lumMod val="95000"/>
                <a:lumOff val="5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30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2-Up Landscape with Captions">
    <p:bg>
      <p:bgPr>
        <a:solidFill>
          <a:schemeClr val="bg1">
            <a:lumMod val="95000"/>
          </a:schemeClr>
        </a:solidFill>
        <a:effectLst/>
      </p:bgPr>
    </p:bg>
    <p:spTree>
      <p:nvGrpSpPr>
        <p:cNvPr id="1" name=""/>
        <p:cNvGrpSpPr/>
        <p:nvPr/>
      </p:nvGrpSpPr>
      <p:grpSpPr>
        <a:xfrm>
          <a:off x="0" y="0"/>
          <a:ext cx="0" cy="0"/>
          <a:chOff x="0" y="0"/>
          <a:chExt cx="0" cy="0"/>
        </a:xfrm>
      </p:grpSpPr>
      <p:sp>
        <p:nvSpPr>
          <p:cNvPr id="6" name="Rectangle 7"/>
          <p:cNvSpPr>
            <a:spLocks noGrp="1" noChangeAspect="1"/>
          </p:cNvSpPr>
          <p:nvPr>
            <p:ph type="pic" sz="quarter" idx="13"/>
          </p:nvPr>
        </p:nvSpPr>
        <p:spPr>
          <a:xfrm>
            <a:off x="4800600" y="914400"/>
            <a:ext cx="3962400" cy="297180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4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7" name="Rectangle 7"/>
          <p:cNvSpPr>
            <a:spLocks noGrp="1" noChangeAspect="1"/>
          </p:cNvSpPr>
          <p:nvPr>
            <p:ph type="pic" sz="quarter" idx="14"/>
          </p:nvPr>
        </p:nvSpPr>
        <p:spPr>
          <a:xfrm>
            <a:off x="457200" y="914400"/>
            <a:ext cx="3962400" cy="297180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lang="en-US" sz="24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8" name="Rectangle 7"/>
          <p:cNvSpPr>
            <a:spLocks noGrp="1"/>
          </p:cNvSpPr>
          <p:nvPr>
            <p:ph type="body" sz="quarter" idx="16" hasCustomPrompt="1"/>
          </p:nvPr>
        </p:nvSpPr>
        <p:spPr>
          <a:xfrm>
            <a:off x="457200" y="4114800"/>
            <a:ext cx="3962400" cy="1214887"/>
          </a:xfrm>
        </p:spPr>
        <p:txBody>
          <a:bodyPr vert="horz" lIns="91440" tIns="45720" rIns="9144" bIns="45720" rtlCol="0" anchor="t" anchorCtr="0">
            <a:noAutofit/>
          </a:bodyPr>
          <a:lstStyle>
            <a:lvl1pPr marL="0" marR="0" indent="0" algn="ctr" rtl="0" latinLnBrk="0">
              <a:spcBef>
                <a:spcPct val="20000"/>
              </a:spcBef>
              <a:buFontTx/>
              <a:buNone/>
              <a:defRPr lang="en-US" sz="1800" kern="1200" baseline="0" dirty="0">
                <a:solidFill>
                  <a:schemeClr val="tx1">
                    <a:lumMod val="75000"/>
                    <a:lumOff val="25000"/>
                  </a:schemeClr>
                </a:solidFill>
                <a:latin typeface="+mn-lt"/>
                <a:ea typeface="+mn-ea"/>
                <a:cs typeface="+mn-cs"/>
              </a:defRPr>
            </a:lvl1pPr>
            <a:extLst/>
          </a:lstStyle>
          <a:p>
            <a:pPr marL="0" marR="0" lvl="0" indent="0" algn="l" defTabSz="914400" rtl="0" eaLnBrk="1" latinLnBrk="0" hangingPunct="1">
              <a:spcBef>
                <a:spcPct val="20000"/>
              </a:spcBef>
              <a:buFontTx/>
              <a:buNone/>
            </a:pPr>
            <a:r>
              <a:rPr lang="en-US" dirty="0" smtClean="0"/>
              <a:t>Click to add caption</a:t>
            </a:r>
            <a:endParaRPr lang="en-US" dirty="0"/>
          </a:p>
        </p:txBody>
      </p:sp>
      <p:sp>
        <p:nvSpPr>
          <p:cNvPr id="9" name="Rectangle 7"/>
          <p:cNvSpPr>
            <a:spLocks noGrp="1"/>
          </p:cNvSpPr>
          <p:nvPr>
            <p:ph type="body" sz="quarter" idx="17" hasCustomPrompt="1"/>
          </p:nvPr>
        </p:nvSpPr>
        <p:spPr>
          <a:xfrm>
            <a:off x="4800599" y="4114800"/>
            <a:ext cx="3990975" cy="1214887"/>
          </a:xfrm>
        </p:spPr>
        <p:txBody>
          <a:bodyPr vert="horz" lIns="91440" tIns="45720" rIns="9144" bIns="45720" rtlCol="0" anchor="t" anchorCtr="0">
            <a:noAutofit/>
          </a:bodyPr>
          <a:lstStyle>
            <a:lvl1pPr marL="0" marR="0" indent="0" algn="ctr" rtl="0" latinLnBrk="0">
              <a:spcBef>
                <a:spcPct val="20000"/>
              </a:spcBef>
              <a:buFontTx/>
              <a:buNone/>
              <a:defRPr lang="en-US" sz="1800" kern="1200" baseline="0" dirty="0">
                <a:solidFill>
                  <a:schemeClr val="tx1">
                    <a:lumMod val="75000"/>
                    <a:lumOff val="25000"/>
                  </a:schemeClr>
                </a:solidFill>
                <a:latin typeface="+mn-lt"/>
                <a:ea typeface="+mn-ea"/>
                <a:cs typeface="+mn-cs"/>
              </a:defRPr>
            </a:lvl1pPr>
            <a:extLst/>
          </a:lstStyle>
          <a:p>
            <a:pPr marL="0" marR="0" lvl="0" indent="0" algn="l" defTabSz="914400" rtl="0" eaLnBrk="1" latinLnBrk="0" hangingPunct="1">
              <a:spcBef>
                <a:spcPct val="20000"/>
              </a:spcBef>
              <a:buFontTx/>
              <a:buNone/>
            </a:pPr>
            <a:r>
              <a:rPr lang="en-US" dirty="0" smtClean="0"/>
              <a:t>Click to add caption</a:t>
            </a:r>
            <a:endParaRPr lang="en-US" dirty="0"/>
          </a:p>
        </p:txBody>
      </p:sp>
      <p:grpSp>
        <p:nvGrpSpPr>
          <p:cNvPr id="10" name="Group 9"/>
          <p:cNvGrpSpPr/>
          <p:nvPr/>
        </p:nvGrpSpPr>
        <p:grpSpPr>
          <a:xfrm rot="5400000">
            <a:off x="4277032" y="1991032"/>
            <a:ext cx="589936" cy="9144000"/>
            <a:chOff x="8524568" y="0"/>
            <a:chExt cx="589936" cy="6858000"/>
          </a:xfrm>
        </p:grpSpPr>
        <p:sp>
          <p:nvSpPr>
            <p:cNvPr id="11" name="Rectangle 10"/>
            <p:cNvSpPr/>
            <p:nvPr userDrawn="1"/>
          </p:nvSpPr>
          <p:spPr>
            <a:xfrm>
              <a:off x="8524568" y="0"/>
              <a:ext cx="540774" cy="6858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C7500"/>
                </a:solidFill>
              </a:endParaRPr>
            </a:p>
          </p:txBody>
        </p:sp>
        <p:cxnSp>
          <p:nvCxnSpPr>
            <p:cNvPr id="12" name="Straight Connector 11"/>
            <p:cNvCxnSpPr/>
            <p:nvPr userDrawn="1"/>
          </p:nvCxnSpPr>
          <p:spPr>
            <a:xfrm rot="5400000">
              <a:off x="5685504" y="3429000"/>
              <a:ext cx="6858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grpSp>
      <p:sp>
        <p:nvSpPr>
          <p:cNvPr id="13" name="Date Placeholder 2"/>
          <p:cNvSpPr>
            <a:spLocks noGrp="1"/>
          </p:cNvSpPr>
          <p:nvPr>
            <p:ph type="dt" sz="half" idx="10"/>
          </p:nvPr>
        </p:nvSpPr>
        <p:spPr>
          <a:xfrm>
            <a:off x="457200" y="6553200"/>
            <a:ext cx="2133600" cy="304800"/>
          </a:xfrm>
        </p:spPr>
        <p:txBody>
          <a:bodyPr/>
          <a:lstStyle>
            <a:lvl1pPr>
              <a:defRPr>
                <a:solidFill>
                  <a:schemeClr val="bg1"/>
                </a:solidFill>
              </a:defRPr>
            </a:lvl1pPr>
          </a:lstStyle>
          <a:p>
            <a:fld id="{1D8BD707-D9CF-40AE-B4C6-C98DA3205C09}" type="datetimeFigureOut">
              <a:rPr lang="en-US" smtClean="0"/>
              <a:pPr/>
              <a:t>9/2/2014</a:t>
            </a:fld>
            <a:endParaRPr lang="en-US"/>
          </a:p>
        </p:txBody>
      </p:sp>
      <p:sp>
        <p:nvSpPr>
          <p:cNvPr id="14" name="Footer Placeholder 3"/>
          <p:cNvSpPr>
            <a:spLocks noGrp="1"/>
          </p:cNvSpPr>
          <p:nvPr>
            <p:ph type="ftr" sz="quarter" idx="11"/>
          </p:nvPr>
        </p:nvSpPr>
        <p:spPr>
          <a:xfrm>
            <a:off x="3124200" y="6553200"/>
            <a:ext cx="2895600" cy="304800"/>
          </a:xfrm>
        </p:spPr>
        <p:txBody>
          <a:bodyPr/>
          <a:lstStyle>
            <a:lvl1pPr>
              <a:defRPr>
                <a:solidFill>
                  <a:schemeClr val="bg1"/>
                </a:solidFill>
              </a:defRPr>
            </a:lvl1pPr>
          </a:lstStyle>
          <a:p>
            <a:endParaRPr lang="en-US"/>
          </a:p>
        </p:txBody>
      </p:sp>
      <p:sp>
        <p:nvSpPr>
          <p:cNvPr id="15" name="Slide Number Placeholder 4"/>
          <p:cNvSpPr>
            <a:spLocks noGrp="1"/>
          </p:cNvSpPr>
          <p:nvPr>
            <p:ph type="sldNum" sz="quarter" idx="12"/>
          </p:nvPr>
        </p:nvSpPr>
        <p:spPr>
          <a:xfrm>
            <a:off x="6553200" y="6553200"/>
            <a:ext cx="2133600" cy="304800"/>
          </a:xfrm>
        </p:spPr>
        <p:txBody>
          <a:bodyPr/>
          <a:lstStyle>
            <a:lvl1pPr>
              <a:defRPr>
                <a:solidFill>
                  <a:schemeClr val="bg1"/>
                </a:solidFill>
              </a:defRPr>
            </a:lvl1p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3-Up Snapshot">
    <p:spTree>
      <p:nvGrpSpPr>
        <p:cNvPr id="1" name=""/>
        <p:cNvGrpSpPr/>
        <p:nvPr/>
      </p:nvGrpSpPr>
      <p:grpSpPr>
        <a:xfrm>
          <a:off x="0" y="0"/>
          <a:ext cx="0" cy="0"/>
          <a:chOff x="0" y="0"/>
          <a:chExt cx="0" cy="0"/>
        </a:xfrm>
      </p:grpSpPr>
      <p:pic>
        <p:nvPicPr>
          <p:cNvPr id="13" name="Picture 12"/>
          <p:cNvPicPr>
            <a:picLocks noChangeAspect="1"/>
          </p:cNvPicPr>
          <p:nvPr/>
        </p:nvPicPr>
        <p:blipFill>
          <a:blip r:embed="rId2" cstate="email">
            <a:extLst>
              <a:ext uri="{28A0092B-C50C-407E-A947-70E740481C1C}">
                <a14:useLocalDpi xmlns:a14="http://schemas.microsoft.com/office/drawing/2010/main" xmlns=""/>
              </a:ext>
            </a:extLst>
          </a:blip>
          <a:stretch>
            <a:fillRect/>
          </a:stretch>
        </p:blipFill>
        <p:spPr>
          <a:xfrm>
            <a:off x="0" y="0"/>
            <a:ext cx="3804047" cy="6858000"/>
          </a:xfrm>
          <a:prstGeom prst="rect">
            <a:avLst/>
          </a:prstGeom>
        </p:spPr>
      </p:pic>
      <p:sp>
        <p:nvSpPr>
          <p:cNvPr id="11" name="Rectangle 10"/>
          <p:cNvSpPr/>
          <p:nvPr/>
        </p:nvSpPr>
        <p:spPr>
          <a:xfrm rot="1223811">
            <a:off x="4598124" y="530555"/>
            <a:ext cx="2282441" cy="2467504"/>
          </a:xfrm>
          <a:prstGeom prst="rect">
            <a:avLst/>
          </a:prstGeom>
          <a:gradFill>
            <a:gsLst>
              <a:gs pos="0">
                <a:schemeClr val="bg1">
                  <a:lumMod val="95000"/>
                </a:schemeClr>
              </a:gs>
              <a:gs pos="36000">
                <a:schemeClr val="bg1"/>
              </a:gs>
            </a:gsLst>
            <a:lin ang="14400000" scaled="0"/>
          </a:gradFill>
          <a:ln w="9525">
            <a:solidFill>
              <a:schemeClr val="bg1">
                <a:lumMod val="85000"/>
              </a:schemeClr>
            </a:solidFill>
          </a:ln>
          <a:effectLst>
            <a:outerShdw blurRad="25400" dist="127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icture Placeholder 7"/>
          <p:cNvSpPr>
            <a:spLocks noGrp="1"/>
          </p:cNvSpPr>
          <p:nvPr>
            <p:ph type="pic" sz="quarter" idx="15"/>
          </p:nvPr>
        </p:nvSpPr>
        <p:spPr>
          <a:xfrm rot="1223811">
            <a:off x="4794084" y="657037"/>
            <a:ext cx="2035690" cy="1912315"/>
          </a:xfrm>
          <a:solidFill>
            <a:schemeClr val="tx1">
              <a:lumMod val="85000"/>
              <a:lumOff val="15000"/>
            </a:schemeClr>
          </a:solidFill>
        </p:spPr>
        <p:txBody>
          <a:bodyPr>
            <a:normAutofit/>
          </a:bodyPr>
          <a:lstStyle>
            <a:lvl1pPr algn="ctr">
              <a:buNone/>
              <a:defRPr sz="1600">
                <a:solidFill>
                  <a:schemeClr val="bg1"/>
                </a:solidFill>
              </a:defRPr>
            </a:lvl1pPr>
          </a:lstStyle>
          <a:p>
            <a:r>
              <a:rPr lang="en-US" smtClean="0"/>
              <a:t>Drag picture to placeholder or click icon to add</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9/2/2014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20" name="Text Placeholder 13"/>
          <p:cNvSpPr>
            <a:spLocks noGrp="1"/>
          </p:cNvSpPr>
          <p:nvPr>
            <p:ph type="body" sz="quarter" idx="18" hasCustomPrompt="1"/>
          </p:nvPr>
        </p:nvSpPr>
        <p:spPr>
          <a:xfrm>
            <a:off x="457200" y="5943600"/>
            <a:ext cx="8204200" cy="457200"/>
          </a:xfrm>
        </p:spPr>
        <p:txBody>
          <a:bodyPr>
            <a:normAutofit/>
          </a:bodyPr>
          <a:lstStyle>
            <a:lvl1pPr>
              <a:buNone/>
              <a:defRPr sz="2400" b="1" baseline="0">
                <a:solidFill>
                  <a:schemeClr val="tx1">
                    <a:lumMod val="75000"/>
                    <a:lumOff val="25000"/>
                  </a:schemeClr>
                </a:solidFill>
              </a:defRPr>
            </a:lvl1pPr>
          </a:lstStyle>
          <a:p>
            <a:pPr lvl="0"/>
            <a:r>
              <a:rPr lang="en-US" dirty="0" smtClean="0"/>
              <a:t>Click to add title</a:t>
            </a:r>
            <a:endParaRPr lang="en-US" dirty="0"/>
          </a:p>
        </p:txBody>
      </p:sp>
      <p:sp>
        <p:nvSpPr>
          <p:cNvPr id="6" name="Rectangle 5"/>
          <p:cNvSpPr/>
          <p:nvPr/>
        </p:nvSpPr>
        <p:spPr>
          <a:xfrm>
            <a:off x="533400" y="1172146"/>
            <a:ext cx="3810000" cy="4148667"/>
          </a:xfrm>
          <a:prstGeom prst="rect">
            <a:avLst/>
          </a:prstGeom>
          <a:gradFill>
            <a:gsLst>
              <a:gs pos="0">
                <a:schemeClr val="bg1">
                  <a:lumMod val="95000"/>
                </a:schemeClr>
              </a:gs>
              <a:gs pos="36000">
                <a:schemeClr val="bg1"/>
              </a:gs>
            </a:gsLst>
            <a:lin ang="14400000" scaled="0"/>
          </a:gradFill>
          <a:ln w="9525">
            <a:solidFill>
              <a:schemeClr val="bg1">
                <a:lumMod val="85000"/>
              </a:schemeClr>
            </a:solidFill>
          </a:ln>
          <a:effectLst>
            <a:outerShdw blurRad="25400" dist="127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icture Placeholder 7"/>
          <p:cNvSpPr>
            <a:spLocks noGrp="1"/>
          </p:cNvSpPr>
          <p:nvPr>
            <p:ph type="pic" sz="quarter" idx="13"/>
          </p:nvPr>
        </p:nvSpPr>
        <p:spPr>
          <a:xfrm>
            <a:off x="780535" y="1439693"/>
            <a:ext cx="3346622" cy="3175000"/>
          </a:xfrm>
          <a:solidFill>
            <a:schemeClr val="tx1">
              <a:lumMod val="85000"/>
              <a:lumOff val="15000"/>
            </a:schemeClr>
          </a:solidFill>
        </p:spPr>
        <p:txBody>
          <a:bodyPr>
            <a:normAutofit/>
          </a:bodyPr>
          <a:lstStyle>
            <a:lvl1pPr algn="ctr">
              <a:buNone/>
              <a:defRPr sz="2200">
                <a:solidFill>
                  <a:schemeClr val="bg1"/>
                </a:solidFill>
              </a:defRPr>
            </a:lvl1pPr>
          </a:lstStyle>
          <a:p>
            <a:r>
              <a:rPr lang="en-US" smtClean="0"/>
              <a:t>Drag picture to placeholder or click icon to add</a:t>
            </a:r>
            <a:endParaRPr lang="en-US" dirty="0"/>
          </a:p>
        </p:txBody>
      </p:sp>
      <p:sp>
        <p:nvSpPr>
          <p:cNvPr id="10" name="Text Placeholder 9"/>
          <p:cNvSpPr>
            <a:spLocks noGrp="1"/>
          </p:cNvSpPr>
          <p:nvPr>
            <p:ph type="body" sz="quarter" idx="14" hasCustomPrompt="1"/>
          </p:nvPr>
        </p:nvSpPr>
        <p:spPr>
          <a:xfrm>
            <a:off x="781050" y="4754393"/>
            <a:ext cx="3333750" cy="317500"/>
          </a:xfrm>
        </p:spPr>
        <p:txBody>
          <a:bodyPr>
            <a:noAutofit/>
          </a:bodyPr>
          <a:lstStyle>
            <a:lvl1pPr algn="ctr">
              <a:buNone/>
              <a:defRPr sz="1600" baseline="0">
                <a:solidFill>
                  <a:schemeClr val="tx1">
                    <a:lumMod val="65000"/>
                    <a:lumOff val="35000"/>
                  </a:schemeClr>
                </a:solidFill>
              </a:defRPr>
            </a:lvl1pPr>
          </a:lstStyle>
          <a:p>
            <a:pPr lvl="0"/>
            <a:r>
              <a:rPr lang="en-US" dirty="0" smtClean="0"/>
              <a:t>Click to add short caption</a:t>
            </a:r>
            <a:endParaRPr lang="en-US" dirty="0"/>
          </a:p>
        </p:txBody>
      </p:sp>
      <p:sp>
        <p:nvSpPr>
          <p:cNvPr id="17" name="Rectangle 16"/>
          <p:cNvSpPr/>
          <p:nvPr/>
        </p:nvSpPr>
        <p:spPr>
          <a:xfrm>
            <a:off x="5985608" y="2877171"/>
            <a:ext cx="2624992" cy="2837829"/>
          </a:xfrm>
          <a:prstGeom prst="rect">
            <a:avLst/>
          </a:prstGeom>
          <a:gradFill>
            <a:gsLst>
              <a:gs pos="0">
                <a:schemeClr val="bg1">
                  <a:lumMod val="95000"/>
                </a:schemeClr>
              </a:gs>
              <a:gs pos="36000">
                <a:schemeClr val="bg1"/>
              </a:gs>
            </a:gsLst>
            <a:lin ang="14400000" scaled="0"/>
          </a:gradFill>
          <a:ln w="9525">
            <a:solidFill>
              <a:schemeClr val="bg1">
                <a:lumMod val="85000"/>
              </a:schemeClr>
            </a:solidFill>
          </a:ln>
          <a:effectLst>
            <a:outerShdw blurRad="25400" dist="127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Picture Placeholder 7"/>
          <p:cNvSpPr>
            <a:spLocks noGrp="1"/>
          </p:cNvSpPr>
          <p:nvPr>
            <p:ph type="pic" sz="quarter" idx="17"/>
          </p:nvPr>
        </p:nvSpPr>
        <p:spPr>
          <a:xfrm>
            <a:off x="6137438" y="3013976"/>
            <a:ext cx="2341209" cy="2199318"/>
          </a:xfrm>
          <a:solidFill>
            <a:schemeClr val="tx1">
              <a:lumMod val="85000"/>
              <a:lumOff val="15000"/>
            </a:schemeClr>
          </a:solidFill>
        </p:spPr>
        <p:txBody>
          <a:bodyPr>
            <a:normAutofit/>
          </a:bodyPr>
          <a:lstStyle>
            <a:lvl1pPr algn="ctr">
              <a:buNone/>
              <a:defRPr sz="1600">
                <a:solidFill>
                  <a:schemeClr val="bg1"/>
                </a:solidFill>
              </a:defRPr>
            </a:lvl1pPr>
          </a:lstStyle>
          <a:p>
            <a:r>
              <a:rPr lang="en-US" smtClean="0"/>
              <a:t>Drag picture to placeholder or click icon to add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Up Slide Film">
    <p:spTree>
      <p:nvGrpSpPr>
        <p:cNvPr id="1" name=""/>
        <p:cNvGrpSpPr/>
        <p:nvPr/>
      </p:nvGrpSpPr>
      <p:grpSpPr>
        <a:xfrm>
          <a:off x="0" y="0"/>
          <a:ext cx="0" cy="0"/>
          <a:chOff x="0" y="0"/>
          <a:chExt cx="0" cy="0"/>
        </a:xfrm>
      </p:grpSpPr>
      <p:pic>
        <p:nvPicPr>
          <p:cNvPr id="11" name="Picture 10"/>
          <p:cNvPicPr>
            <a:picLocks noChangeAspect="1"/>
          </p:cNvPicPr>
          <p:nvPr/>
        </p:nvPicPr>
        <p:blipFill>
          <a:blip r:embed="rId2"/>
          <a:stretch>
            <a:fillRect/>
          </a:stretch>
        </p:blipFill>
        <p:spPr>
          <a:xfrm>
            <a:off x="990599" y="1371600"/>
            <a:ext cx="4026757" cy="4038600"/>
          </a:xfrm>
          <a:prstGeom prst="rect">
            <a:avLst/>
          </a:prstGeom>
        </p:spPr>
      </p:pic>
      <p:sp>
        <p:nvSpPr>
          <p:cNvPr id="13" name="Picture Placeholder 12"/>
          <p:cNvSpPr>
            <a:spLocks noGrp="1"/>
          </p:cNvSpPr>
          <p:nvPr>
            <p:ph type="pic" sz="quarter" idx="13"/>
          </p:nvPr>
        </p:nvSpPr>
        <p:spPr>
          <a:xfrm>
            <a:off x="1592249" y="2370152"/>
            <a:ext cx="2804822" cy="1788380"/>
          </a:xfrm>
          <a:solidFill>
            <a:schemeClr val="tx1">
              <a:lumMod val="85000"/>
              <a:lumOff val="15000"/>
            </a:schemeClr>
          </a:solidFill>
        </p:spPr>
        <p:txBody>
          <a:bodyPr>
            <a:normAutofit/>
          </a:bodyPr>
          <a:lstStyle>
            <a:lvl1pPr algn="ctr">
              <a:buNone/>
              <a:defRPr sz="1400" baseline="0">
                <a:solidFill>
                  <a:schemeClr val="bg1"/>
                </a:solidFill>
              </a:defRPr>
            </a:lvl1pPr>
          </a:lstStyle>
          <a:p>
            <a:r>
              <a:rPr lang="en-US" smtClean="0"/>
              <a:t>Drag picture to placeholder or click icon to add</a:t>
            </a:r>
            <a:endParaRPr lang="en-US" dirty="0"/>
          </a:p>
        </p:txBody>
      </p:sp>
      <p:pic>
        <p:nvPicPr>
          <p:cNvPr id="14" name="Picture 13"/>
          <p:cNvPicPr>
            <a:picLocks noChangeAspect="1"/>
          </p:cNvPicPr>
          <p:nvPr/>
        </p:nvPicPr>
        <p:blipFill>
          <a:blip r:embed="rId2" cstate="email">
            <a:extLst>
              <a:ext uri="{28A0092B-C50C-407E-A947-70E740481C1C}">
                <a14:useLocalDpi xmlns:a14="http://schemas.microsoft.com/office/drawing/2010/main" xmlns=""/>
              </a:ext>
            </a:extLst>
          </a:blip>
          <a:stretch>
            <a:fillRect/>
          </a:stretch>
        </p:blipFill>
        <p:spPr>
          <a:xfrm>
            <a:off x="5265176" y="685801"/>
            <a:ext cx="2507224" cy="2514599"/>
          </a:xfrm>
          <a:prstGeom prst="rect">
            <a:avLst/>
          </a:prstGeom>
        </p:spPr>
      </p:pic>
      <p:sp>
        <p:nvSpPr>
          <p:cNvPr id="15" name="Picture Placeholder 12"/>
          <p:cNvSpPr>
            <a:spLocks noGrp="1"/>
          </p:cNvSpPr>
          <p:nvPr>
            <p:ph type="pic" sz="quarter" idx="14"/>
          </p:nvPr>
        </p:nvSpPr>
        <p:spPr>
          <a:xfrm>
            <a:off x="5706474" y="1371600"/>
            <a:ext cx="1600200" cy="1002547"/>
          </a:xfrm>
          <a:solidFill>
            <a:schemeClr val="tx1">
              <a:lumMod val="85000"/>
              <a:lumOff val="15000"/>
            </a:schemeClr>
          </a:solidFill>
        </p:spPr>
        <p:txBody>
          <a:bodyPr>
            <a:normAutofit/>
          </a:bodyPr>
          <a:lstStyle>
            <a:lvl1pPr algn="ctr">
              <a:buNone/>
              <a:defRPr sz="1100" baseline="0">
                <a:solidFill>
                  <a:schemeClr val="bg1"/>
                </a:solidFill>
              </a:defRPr>
            </a:lvl1pPr>
          </a:lstStyle>
          <a:p>
            <a:r>
              <a:rPr lang="en-US" smtClean="0"/>
              <a:t>Drag picture to placeholder or click icon to add</a:t>
            </a:r>
            <a:endParaRPr lang="en-US" dirty="0"/>
          </a:p>
        </p:txBody>
      </p:sp>
      <p:pic>
        <p:nvPicPr>
          <p:cNvPr id="16" name="Picture 15"/>
          <p:cNvPicPr>
            <a:picLocks noChangeAspect="1"/>
          </p:cNvPicPr>
          <p:nvPr/>
        </p:nvPicPr>
        <p:blipFill>
          <a:blip r:embed="rId2" cstate="email">
            <a:extLst>
              <a:ext uri="{28A0092B-C50C-407E-A947-70E740481C1C}">
                <a14:useLocalDpi xmlns:a14="http://schemas.microsoft.com/office/drawing/2010/main" xmlns=""/>
              </a:ext>
            </a:extLst>
          </a:blip>
          <a:stretch>
            <a:fillRect/>
          </a:stretch>
        </p:blipFill>
        <p:spPr>
          <a:xfrm>
            <a:off x="5265176" y="3429001"/>
            <a:ext cx="2507224" cy="2514599"/>
          </a:xfrm>
          <a:prstGeom prst="rect">
            <a:avLst/>
          </a:prstGeom>
        </p:spPr>
      </p:pic>
      <p:sp>
        <p:nvSpPr>
          <p:cNvPr id="17" name="Picture Placeholder 12"/>
          <p:cNvSpPr>
            <a:spLocks noGrp="1"/>
          </p:cNvSpPr>
          <p:nvPr>
            <p:ph type="pic" sz="quarter" idx="15"/>
          </p:nvPr>
        </p:nvSpPr>
        <p:spPr>
          <a:xfrm>
            <a:off x="5706474" y="4114800"/>
            <a:ext cx="1600200" cy="1002547"/>
          </a:xfrm>
          <a:solidFill>
            <a:schemeClr val="tx1">
              <a:lumMod val="85000"/>
              <a:lumOff val="15000"/>
            </a:schemeClr>
          </a:solidFill>
        </p:spPr>
        <p:txBody>
          <a:bodyPr>
            <a:normAutofit/>
          </a:bodyPr>
          <a:lstStyle>
            <a:lvl1pPr algn="ctr">
              <a:buNone/>
              <a:defRPr sz="1100" baseline="0">
                <a:solidFill>
                  <a:schemeClr val="bg1"/>
                </a:solidFill>
              </a:defRPr>
            </a:lvl1pPr>
          </a:lstStyle>
          <a:p>
            <a:r>
              <a:rPr lang="en-US" smtClean="0"/>
              <a:t>Drag picture to placeholder or click icon to add</a:t>
            </a:r>
            <a:endParaRPr lang="en-US" dirty="0"/>
          </a:p>
        </p:txBody>
      </p:sp>
      <p:sp>
        <p:nvSpPr>
          <p:cNvPr id="23" name="Date Placeholder 3"/>
          <p:cNvSpPr>
            <a:spLocks noGrp="1"/>
          </p:cNvSpPr>
          <p:nvPr>
            <p:ph type="dt" sz="half" idx="10"/>
          </p:nvPr>
        </p:nvSpPr>
        <p:spPr>
          <a:xfrm>
            <a:off x="457200" y="6553200"/>
            <a:ext cx="2133600" cy="304800"/>
          </a:xfrm>
        </p:spPr>
        <p:txBody>
          <a:bodyPr/>
          <a:lstStyle/>
          <a:p>
            <a:fld id="{1D8BD707-D9CF-40AE-B4C6-C98DA3205C09}" type="datetimeFigureOut">
              <a:rPr lang="en-US" smtClean="0"/>
              <a:pPr/>
              <a:t>9/2/2014</a:t>
            </a:fld>
            <a:endParaRPr lang="en-US"/>
          </a:p>
        </p:txBody>
      </p:sp>
      <p:sp>
        <p:nvSpPr>
          <p:cNvPr id="24" name="Footer Placeholder 4"/>
          <p:cNvSpPr>
            <a:spLocks noGrp="1"/>
          </p:cNvSpPr>
          <p:nvPr>
            <p:ph type="ftr" sz="quarter" idx="11"/>
          </p:nvPr>
        </p:nvSpPr>
        <p:spPr>
          <a:xfrm>
            <a:off x="2971800" y="6553200"/>
            <a:ext cx="2895600" cy="304800"/>
          </a:xfrm>
        </p:spPr>
        <p:txBody>
          <a:bodyPr/>
          <a:lstStyle/>
          <a:p>
            <a:endParaRPr lang="en-US"/>
          </a:p>
        </p:txBody>
      </p:sp>
      <p:sp>
        <p:nvSpPr>
          <p:cNvPr id="25" name="Slide Number Placeholder 5"/>
          <p:cNvSpPr>
            <a:spLocks noGrp="1"/>
          </p:cNvSpPr>
          <p:nvPr>
            <p:ph type="sldNum" sz="quarter" idx="12"/>
          </p:nvPr>
        </p:nvSpPr>
        <p:spPr>
          <a:xfrm>
            <a:off x="6248400" y="6553200"/>
            <a:ext cx="2057400" cy="304800"/>
          </a:xfrm>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3-Up Portrait with Captions">
    <p:spTree>
      <p:nvGrpSpPr>
        <p:cNvPr id="1" name=""/>
        <p:cNvGrpSpPr/>
        <p:nvPr/>
      </p:nvGrpSpPr>
      <p:grpSpPr>
        <a:xfrm>
          <a:off x="0" y="0"/>
          <a:ext cx="0" cy="0"/>
          <a:chOff x="0" y="0"/>
          <a:chExt cx="0" cy="0"/>
        </a:xfrm>
      </p:grpSpPr>
      <p:sp>
        <p:nvSpPr>
          <p:cNvPr id="6" name="Rectangle 8"/>
          <p:cNvSpPr>
            <a:spLocks noGrp="1" noChangeAspect="1"/>
          </p:cNvSpPr>
          <p:nvPr>
            <p:ph type="pic" sz="quarter" idx="13"/>
          </p:nvPr>
        </p:nvSpPr>
        <p:spPr>
          <a:xfrm>
            <a:off x="228600" y="533400"/>
            <a:ext cx="2743200" cy="36576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lang="en-US" sz="2400" i="0" kern="1200" dirty="0">
                <a:solidFill>
                  <a:schemeClr val="tx1">
                    <a:lumMod val="65000"/>
                    <a:lumOff val="35000"/>
                  </a:schemeClr>
                </a:solidFill>
                <a:latin typeface="+mn-lt"/>
                <a:ea typeface="+mn-ea"/>
                <a:cs typeface="+mn-cs"/>
              </a:defRPr>
            </a:lvl1pPr>
            <a:extLst/>
          </a:lstStyle>
          <a:p>
            <a:pPr marL="342900" indent="-342900" algn="ctr" rtl="0" latinLnBrk="0">
              <a:spcBef>
                <a:spcPct val="20000"/>
              </a:spcBef>
              <a:buClr>
                <a:srgbClr val="438086"/>
              </a:buClr>
              <a:buSzPct val="60000"/>
              <a:buFontTx/>
              <a:buNone/>
            </a:pPr>
            <a:r>
              <a:rPr lang="en-US" smtClean="0"/>
              <a:t>Drag picture to placeholder or click icon to add</a:t>
            </a:r>
            <a:endParaRPr lang="en-US" dirty="0"/>
          </a:p>
        </p:txBody>
      </p:sp>
      <p:sp>
        <p:nvSpPr>
          <p:cNvPr id="7" name="Rectangle 8"/>
          <p:cNvSpPr>
            <a:spLocks noGrp="1" noChangeAspect="1"/>
          </p:cNvSpPr>
          <p:nvPr>
            <p:ph type="pic" sz="quarter" idx="14"/>
          </p:nvPr>
        </p:nvSpPr>
        <p:spPr>
          <a:xfrm>
            <a:off x="3200400" y="533400"/>
            <a:ext cx="2743200" cy="36576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marR="0" indent="-342900" algn="ctr" defTabSz="914400" rtl="0" eaLnBrk="1" latinLnBrk="0" hangingPunct="1">
              <a:spcBef>
                <a:spcPct val="20000"/>
              </a:spcBef>
              <a:buClr>
                <a:srgbClr val="438086"/>
              </a:buClr>
              <a:buSzPct val="60000"/>
              <a:buFontTx/>
              <a:buNone/>
              <a:defRPr lang="en-US" sz="2400" i="0" kern="1200" dirty="0">
                <a:solidFill>
                  <a:schemeClr val="tx1">
                    <a:lumMod val="65000"/>
                    <a:lumOff val="35000"/>
                  </a:schemeClr>
                </a:solidFill>
                <a:latin typeface="+mn-lt"/>
                <a:ea typeface="+mn-ea"/>
                <a:cs typeface="+mn-cs"/>
              </a:defRPr>
            </a:lvl1pPr>
            <a:extLst/>
          </a:lstStyle>
          <a:p>
            <a:pPr marL="342900" indent="-342900" algn="ctr" rtl="0" latinLnBrk="0">
              <a:spcBef>
                <a:spcPct val="20000"/>
              </a:spcBef>
              <a:buClr>
                <a:srgbClr val="438086"/>
              </a:buClr>
              <a:buSzPct val="60000"/>
              <a:buFontTx/>
              <a:buNone/>
            </a:pPr>
            <a:r>
              <a:rPr lang="en-US" smtClean="0"/>
              <a:t>Drag picture to placeholder or click icon to add</a:t>
            </a:r>
            <a:endParaRPr lang="en-US" dirty="0"/>
          </a:p>
        </p:txBody>
      </p:sp>
      <p:sp>
        <p:nvSpPr>
          <p:cNvPr id="8" name="Rectangle 8"/>
          <p:cNvSpPr>
            <a:spLocks noGrp="1" noChangeAspect="1"/>
          </p:cNvSpPr>
          <p:nvPr>
            <p:ph type="pic" sz="quarter" idx="15"/>
          </p:nvPr>
        </p:nvSpPr>
        <p:spPr>
          <a:xfrm>
            <a:off x="6172200" y="533400"/>
            <a:ext cx="2743200" cy="36576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marR="0" indent="-342900" algn="ctr" defTabSz="914400" rtl="0" eaLnBrk="1" latinLnBrk="0" hangingPunct="1">
              <a:spcBef>
                <a:spcPct val="20000"/>
              </a:spcBef>
              <a:buClr>
                <a:srgbClr val="438086"/>
              </a:buClr>
              <a:buSzPct val="60000"/>
              <a:buFontTx/>
              <a:buNone/>
              <a:defRPr lang="en-US" sz="2400" i="0" kern="1200" dirty="0">
                <a:solidFill>
                  <a:schemeClr val="tx1">
                    <a:lumMod val="65000"/>
                    <a:lumOff val="35000"/>
                  </a:schemeClr>
                </a:solidFill>
                <a:latin typeface="+mn-lt"/>
                <a:ea typeface="+mn-ea"/>
                <a:cs typeface="+mn-cs"/>
              </a:defRPr>
            </a:lvl1pPr>
            <a:extLst/>
          </a:lstStyle>
          <a:p>
            <a:pPr marL="342900" indent="-342900" algn="ctr" rtl="0" latinLnBrk="0">
              <a:spcBef>
                <a:spcPct val="20000"/>
              </a:spcBef>
              <a:buClr>
                <a:srgbClr val="438086"/>
              </a:buClr>
              <a:buSzPct val="60000"/>
              <a:buFontTx/>
              <a:buNone/>
            </a:pPr>
            <a:r>
              <a:rPr lang="en-US" smtClean="0"/>
              <a:t>Drag picture to placeholder or click icon to add</a:t>
            </a:r>
            <a:endParaRPr lang="en-US" dirty="0"/>
          </a:p>
        </p:txBody>
      </p:sp>
      <p:sp>
        <p:nvSpPr>
          <p:cNvPr id="9" name="Rectangle 6"/>
          <p:cNvSpPr>
            <a:spLocks noGrp="1"/>
          </p:cNvSpPr>
          <p:nvPr>
            <p:ph type="body" sz="quarter" idx="16" hasCustomPrompt="1"/>
          </p:nvPr>
        </p:nvSpPr>
        <p:spPr>
          <a:xfrm>
            <a:off x="228600" y="4419600"/>
            <a:ext cx="2743200" cy="1447800"/>
          </a:xfrm>
        </p:spPr>
        <p:txBody>
          <a:bodyPr anchor="t" anchorCtr="0">
            <a:noAutofit/>
          </a:bodyPr>
          <a:lstStyle>
            <a:lvl1pPr marL="0" marR="0" indent="0" algn="l" rtl="0" latinLnBrk="0">
              <a:spcBef>
                <a:spcPct val="20000"/>
              </a:spcBef>
              <a:buFontTx/>
              <a:buNone/>
              <a:defRPr sz="1800" baseline="0">
                <a:solidFill>
                  <a:schemeClr val="tx1">
                    <a:lumMod val="75000"/>
                    <a:lumOff val="25000"/>
                  </a:schemeClr>
                </a:solidFill>
                <a:latin typeface="+mn-lt"/>
                <a:ea typeface="+mn-ea"/>
                <a:cs typeface="+mn-cs"/>
              </a:defRPr>
            </a:lvl1pPr>
            <a:extLst/>
          </a:lstStyle>
          <a:p>
            <a:pPr lvl="0"/>
            <a:r>
              <a:rPr lang="en-US" dirty="0" smtClean="0"/>
              <a:t>Click to add caption</a:t>
            </a:r>
            <a:endParaRPr lang="en-US" dirty="0"/>
          </a:p>
        </p:txBody>
      </p:sp>
      <p:sp>
        <p:nvSpPr>
          <p:cNvPr id="10" name="Rectangle 6"/>
          <p:cNvSpPr>
            <a:spLocks noGrp="1"/>
          </p:cNvSpPr>
          <p:nvPr>
            <p:ph type="body" sz="quarter" idx="17" hasCustomPrompt="1"/>
          </p:nvPr>
        </p:nvSpPr>
        <p:spPr>
          <a:xfrm>
            <a:off x="3200400" y="4419600"/>
            <a:ext cx="2743200" cy="1447800"/>
          </a:xfrm>
        </p:spPr>
        <p:txBody>
          <a:bodyPr anchor="t" anchorCtr="0">
            <a:noAutofit/>
          </a:bodyPr>
          <a:lstStyle>
            <a:lvl1pPr marL="0" marR="0" indent="0" algn="l" rtl="0" latinLnBrk="0">
              <a:spcBef>
                <a:spcPct val="20000"/>
              </a:spcBef>
              <a:buFontTx/>
              <a:buNone/>
              <a:defRPr sz="1800" baseline="0">
                <a:solidFill>
                  <a:schemeClr val="tx1">
                    <a:lumMod val="75000"/>
                    <a:lumOff val="25000"/>
                  </a:schemeClr>
                </a:solidFill>
                <a:latin typeface="+mn-lt"/>
                <a:ea typeface="+mn-ea"/>
                <a:cs typeface="+mn-cs"/>
              </a:defRPr>
            </a:lvl1pPr>
            <a:extLst/>
          </a:lstStyle>
          <a:p>
            <a:pPr lvl="0"/>
            <a:r>
              <a:rPr lang="en-US" dirty="0" smtClean="0"/>
              <a:t>Click to add caption</a:t>
            </a:r>
            <a:endParaRPr lang="en-US" dirty="0"/>
          </a:p>
        </p:txBody>
      </p:sp>
      <p:sp>
        <p:nvSpPr>
          <p:cNvPr id="11" name="Rectangle 6"/>
          <p:cNvSpPr>
            <a:spLocks noGrp="1"/>
          </p:cNvSpPr>
          <p:nvPr>
            <p:ph type="body" sz="quarter" idx="18" hasCustomPrompt="1"/>
          </p:nvPr>
        </p:nvSpPr>
        <p:spPr>
          <a:xfrm>
            <a:off x="6172200" y="4419600"/>
            <a:ext cx="2743200" cy="1447800"/>
          </a:xfrm>
        </p:spPr>
        <p:txBody>
          <a:bodyPr anchor="t" anchorCtr="0">
            <a:noAutofit/>
          </a:bodyPr>
          <a:lstStyle>
            <a:lvl1pPr marL="0" marR="0" indent="0" algn="l" rtl="0" latinLnBrk="0">
              <a:spcBef>
                <a:spcPct val="20000"/>
              </a:spcBef>
              <a:buFontTx/>
              <a:buNone/>
              <a:defRPr sz="1800" baseline="0">
                <a:solidFill>
                  <a:schemeClr val="tx1">
                    <a:lumMod val="75000"/>
                    <a:lumOff val="25000"/>
                  </a:schemeClr>
                </a:solidFill>
                <a:latin typeface="+mn-lt"/>
                <a:ea typeface="+mn-ea"/>
                <a:cs typeface="+mn-cs"/>
              </a:defRPr>
            </a:lvl1pPr>
            <a:extLst/>
          </a:lstStyle>
          <a:p>
            <a:pPr lvl="0"/>
            <a:r>
              <a:rPr lang="en-US" dirty="0" smtClean="0"/>
              <a:t>Click to add caption</a:t>
            </a:r>
            <a:endParaRPr lang="en-US" dirty="0"/>
          </a:p>
        </p:txBody>
      </p:sp>
      <p:grpSp>
        <p:nvGrpSpPr>
          <p:cNvPr id="12" name="Group 11"/>
          <p:cNvGrpSpPr/>
          <p:nvPr/>
        </p:nvGrpSpPr>
        <p:grpSpPr>
          <a:xfrm rot="5400000">
            <a:off x="4277032" y="1991032"/>
            <a:ext cx="589936" cy="9144000"/>
            <a:chOff x="8524568" y="0"/>
            <a:chExt cx="589936" cy="6858000"/>
          </a:xfrm>
        </p:grpSpPr>
        <p:sp>
          <p:nvSpPr>
            <p:cNvPr id="13" name="Rectangle 12"/>
            <p:cNvSpPr/>
            <p:nvPr userDrawn="1"/>
          </p:nvSpPr>
          <p:spPr>
            <a:xfrm>
              <a:off x="8524568" y="0"/>
              <a:ext cx="540774" cy="6858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C7500"/>
                </a:solidFill>
              </a:endParaRPr>
            </a:p>
          </p:txBody>
        </p:sp>
        <p:cxnSp>
          <p:nvCxnSpPr>
            <p:cNvPr id="14" name="Straight Connector 13"/>
            <p:cNvCxnSpPr/>
            <p:nvPr userDrawn="1"/>
          </p:nvCxnSpPr>
          <p:spPr>
            <a:xfrm rot="5400000">
              <a:off x="5685504" y="3429000"/>
              <a:ext cx="6858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grpSp>
      <p:sp>
        <p:nvSpPr>
          <p:cNvPr id="15" name="Date Placeholder 2"/>
          <p:cNvSpPr>
            <a:spLocks noGrp="1"/>
          </p:cNvSpPr>
          <p:nvPr>
            <p:ph type="dt" sz="half" idx="10"/>
          </p:nvPr>
        </p:nvSpPr>
        <p:spPr>
          <a:xfrm>
            <a:off x="457200" y="6553200"/>
            <a:ext cx="2133600" cy="304800"/>
          </a:xfrm>
        </p:spPr>
        <p:txBody>
          <a:bodyPr/>
          <a:lstStyle>
            <a:lvl1pPr>
              <a:defRPr>
                <a:solidFill>
                  <a:schemeClr val="bg1"/>
                </a:solidFill>
              </a:defRPr>
            </a:lvl1pPr>
          </a:lstStyle>
          <a:p>
            <a:fld id="{1D8BD707-D9CF-40AE-B4C6-C98DA3205C09}" type="datetimeFigureOut">
              <a:rPr lang="en-US" smtClean="0"/>
              <a:pPr/>
              <a:t>9/2/2014</a:t>
            </a:fld>
            <a:endParaRPr lang="en-US"/>
          </a:p>
        </p:txBody>
      </p:sp>
      <p:sp>
        <p:nvSpPr>
          <p:cNvPr id="16" name="Footer Placeholder 3"/>
          <p:cNvSpPr>
            <a:spLocks noGrp="1"/>
          </p:cNvSpPr>
          <p:nvPr>
            <p:ph type="ftr" sz="quarter" idx="11"/>
          </p:nvPr>
        </p:nvSpPr>
        <p:spPr>
          <a:xfrm>
            <a:off x="3124200" y="6553200"/>
            <a:ext cx="2895600" cy="304800"/>
          </a:xfrm>
        </p:spPr>
        <p:txBody>
          <a:bodyPr/>
          <a:lstStyle>
            <a:lvl1pPr>
              <a:defRPr>
                <a:solidFill>
                  <a:schemeClr val="bg1"/>
                </a:solidFill>
              </a:defRPr>
            </a:lvl1pPr>
          </a:lstStyle>
          <a:p>
            <a:endParaRPr lang="en-US"/>
          </a:p>
        </p:txBody>
      </p:sp>
      <p:sp>
        <p:nvSpPr>
          <p:cNvPr id="17" name="Slide Number Placeholder 4"/>
          <p:cNvSpPr>
            <a:spLocks noGrp="1"/>
          </p:cNvSpPr>
          <p:nvPr>
            <p:ph type="sldNum" sz="quarter" idx="12"/>
          </p:nvPr>
        </p:nvSpPr>
        <p:spPr>
          <a:xfrm>
            <a:off x="6553200" y="6553200"/>
            <a:ext cx="2133600" cy="304800"/>
          </a:xfrm>
        </p:spPr>
        <p:txBody>
          <a:bodyPr/>
          <a:lstStyle>
            <a:lvl1pPr>
              <a:defRPr>
                <a:solidFill>
                  <a:schemeClr val="bg1"/>
                </a:solidFill>
              </a:defRPr>
            </a:lvl1p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Up Landscape with Caption">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email">
            <a:extLst>
              <a:ext uri="{28A0092B-C50C-407E-A947-70E740481C1C}">
                <a14:useLocalDpi xmlns:a14="http://schemas.microsoft.com/office/drawing/2010/main" xmlns=""/>
              </a:ext>
            </a:extLst>
          </a:blip>
          <a:stretch>
            <a:fillRect/>
          </a:stretch>
        </p:blipFill>
        <p:spPr>
          <a:xfrm>
            <a:off x="0" y="0"/>
            <a:ext cx="3804047" cy="6858000"/>
          </a:xfrm>
          <a:prstGeom prst="rect">
            <a:avLst/>
          </a:prstGeom>
        </p:spPr>
      </p:pic>
      <p:sp>
        <p:nvSpPr>
          <p:cNvPr id="3" name="Date Placeholder 2"/>
          <p:cNvSpPr>
            <a:spLocks noGrp="1"/>
          </p:cNvSpPr>
          <p:nvPr>
            <p:ph type="dt" sz="half" idx="10"/>
          </p:nvPr>
        </p:nvSpPr>
        <p:spPr/>
        <p:txBody>
          <a:bodyPr/>
          <a:lstStyle/>
          <a:p>
            <a:fld id="{1D8BD707-D9CF-40AE-B4C6-C98DA3205C09}" type="datetimeFigureOut">
              <a:rPr lang="en-US" smtClean="0"/>
              <a:pPr/>
              <a:t>9/2/2014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Rectangle 7"/>
          <p:cNvSpPr>
            <a:spLocks noGrp="1" noChangeAspect="1"/>
          </p:cNvSpPr>
          <p:nvPr>
            <p:ph type="pic" sz="quarter" idx="13"/>
          </p:nvPr>
        </p:nvSpPr>
        <p:spPr>
          <a:xfrm>
            <a:off x="4741631" y="3480023"/>
            <a:ext cx="3792769" cy="2844577"/>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marR="0" indent="-342900" algn="ctr" defTabSz="914400" rtl="0" eaLnBrk="1" latinLnBrk="0" hangingPunct="1">
              <a:spcBef>
                <a:spcPct val="20000"/>
              </a:spcBef>
              <a:buClr>
                <a:srgbClr val="438086"/>
              </a:buClr>
              <a:buSzPct val="60000"/>
              <a:buFontTx/>
              <a:buNone/>
              <a:defRPr lang="en-US" sz="2400" i="0" kern="1200" dirty="0">
                <a:solidFill>
                  <a:schemeClr val="tx1">
                    <a:lumMod val="65000"/>
                    <a:lumOff val="35000"/>
                  </a:schemeClr>
                </a:solidFill>
                <a:latin typeface="+mn-lt"/>
                <a:ea typeface="+mn-ea"/>
                <a:cs typeface="+mn-cs"/>
              </a:defRPr>
            </a:lvl1pPr>
            <a:extLst/>
          </a:lstStyle>
          <a:p>
            <a:pPr marL="342900" indent="-342900" algn="ctr" rtl="0" latinLnBrk="0">
              <a:spcBef>
                <a:spcPct val="20000"/>
              </a:spcBef>
              <a:buClr>
                <a:srgbClr val="438086"/>
              </a:buClr>
              <a:buSzPct val="60000"/>
              <a:buFontTx/>
              <a:buNone/>
            </a:pPr>
            <a:r>
              <a:rPr lang="en-US" smtClean="0"/>
              <a:t>Drag picture to placeholder or click icon to add</a:t>
            </a:r>
            <a:endParaRPr lang="en-US" dirty="0"/>
          </a:p>
        </p:txBody>
      </p:sp>
      <p:sp>
        <p:nvSpPr>
          <p:cNvPr id="7" name="Rectangle 7"/>
          <p:cNvSpPr>
            <a:spLocks noGrp="1" noChangeAspect="1"/>
          </p:cNvSpPr>
          <p:nvPr>
            <p:ph type="pic" sz="quarter" idx="14"/>
          </p:nvPr>
        </p:nvSpPr>
        <p:spPr>
          <a:xfrm>
            <a:off x="558800" y="3480023"/>
            <a:ext cx="3792769" cy="2844577"/>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marR="0" indent="-342900" algn="ctr" defTabSz="914400" rtl="0" eaLnBrk="1" latinLnBrk="0" hangingPunct="1">
              <a:spcBef>
                <a:spcPct val="20000"/>
              </a:spcBef>
              <a:buClr>
                <a:srgbClr val="438086"/>
              </a:buClr>
              <a:buSzPct val="60000"/>
              <a:buFontTx/>
              <a:buNone/>
              <a:defRPr lang="en-US" sz="2400" i="0" kern="1200" dirty="0">
                <a:solidFill>
                  <a:schemeClr val="tx1">
                    <a:lumMod val="65000"/>
                    <a:lumOff val="35000"/>
                  </a:schemeClr>
                </a:solidFill>
                <a:latin typeface="+mn-lt"/>
                <a:ea typeface="+mn-ea"/>
                <a:cs typeface="+mn-cs"/>
              </a:defRPr>
            </a:lvl1pPr>
            <a:extLst/>
          </a:lstStyle>
          <a:p>
            <a:pPr marL="342900" indent="-342900" algn="ctr" rtl="0" latinLnBrk="0">
              <a:spcBef>
                <a:spcPct val="20000"/>
              </a:spcBef>
              <a:buClr>
                <a:srgbClr val="438086"/>
              </a:buClr>
              <a:buSzPct val="60000"/>
              <a:buFontTx/>
              <a:buNone/>
            </a:pPr>
            <a:r>
              <a:rPr lang="en-US" smtClean="0"/>
              <a:t>Drag picture to placeholder or click icon to add</a:t>
            </a:r>
            <a:endParaRPr lang="en-US" dirty="0"/>
          </a:p>
        </p:txBody>
      </p:sp>
      <p:sp>
        <p:nvSpPr>
          <p:cNvPr id="8" name="Picture Placeholder 7"/>
          <p:cNvSpPr>
            <a:spLocks noGrp="1" noChangeAspect="1"/>
          </p:cNvSpPr>
          <p:nvPr>
            <p:ph type="pic" sz="quarter" idx="15"/>
          </p:nvPr>
        </p:nvSpPr>
        <p:spPr>
          <a:xfrm>
            <a:off x="4741631" y="355823"/>
            <a:ext cx="3792769" cy="2844577"/>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marR="0" indent="-342900" algn="ctr" defTabSz="914400" rtl="0" eaLnBrk="1" latinLnBrk="0" hangingPunct="1">
              <a:spcBef>
                <a:spcPct val="20000"/>
              </a:spcBef>
              <a:buClr>
                <a:srgbClr val="438086"/>
              </a:buClr>
              <a:buSzPct val="60000"/>
              <a:buFontTx/>
              <a:buNone/>
              <a:defRPr lang="en-US" sz="2400" i="0" kern="1200" dirty="0">
                <a:solidFill>
                  <a:schemeClr val="tx1">
                    <a:lumMod val="65000"/>
                    <a:lumOff val="35000"/>
                  </a:schemeClr>
                </a:solidFill>
                <a:latin typeface="+mn-lt"/>
                <a:ea typeface="+mn-ea"/>
                <a:cs typeface="+mn-cs"/>
              </a:defRPr>
            </a:lvl1pPr>
            <a:extLst/>
          </a:lstStyle>
          <a:p>
            <a:pPr marL="342900" indent="-342900" algn="ctr" rtl="0" latinLnBrk="0">
              <a:spcBef>
                <a:spcPct val="20000"/>
              </a:spcBef>
              <a:buClr>
                <a:srgbClr val="438086"/>
              </a:buClr>
              <a:buSzPct val="60000"/>
              <a:buFontTx/>
              <a:buNone/>
            </a:pPr>
            <a:r>
              <a:rPr lang="en-US" smtClean="0"/>
              <a:t>Drag picture to placeholder or click icon to add</a:t>
            </a:r>
            <a:endParaRPr lang="en-US" dirty="0"/>
          </a:p>
        </p:txBody>
      </p:sp>
      <p:sp>
        <p:nvSpPr>
          <p:cNvPr id="9" name="Rectangle 11"/>
          <p:cNvSpPr>
            <a:spLocks noGrp="1"/>
          </p:cNvSpPr>
          <p:nvPr>
            <p:ph type="body" sz="quarter" idx="16" hasCustomPrompt="1"/>
          </p:nvPr>
        </p:nvSpPr>
        <p:spPr>
          <a:xfrm>
            <a:off x="558800" y="355823"/>
            <a:ext cx="3792769" cy="2844577"/>
          </a:xfrm>
        </p:spPr>
        <p:txBody>
          <a:bodyPr anchor="b" anchorCtr="0">
            <a:noAutofit/>
          </a:bodyPr>
          <a:lstStyle>
            <a:lvl1pPr marL="0" marR="0" indent="0" algn="ctr" rtl="0" latinLnBrk="0">
              <a:spcBef>
                <a:spcPct val="20000"/>
              </a:spcBef>
              <a:buFontTx/>
              <a:buNone/>
              <a:defRPr sz="1800" b="1" i="0" baseline="0">
                <a:solidFill>
                  <a:schemeClr val="tx1">
                    <a:lumMod val="75000"/>
                    <a:lumOff val="25000"/>
                  </a:schemeClr>
                </a:solidFill>
                <a:latin typeface="+mn-lt"/>
                <a:ea typeface="+mn-ea"/>
                <a:cs typeface="+mn-cs"/>
              </a:defRPr>
            </a:lvl1pPr>
            <a:extLst/>
          </a:lstStyle>
          <a:p>
            <a:pPr lvl="0"/>
            <a:r>
              <a:rPr lang="en-US" dirty="0" smtClean="0"/>
              <a:t>Click to add caption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Panorama Mixed">
    <p:bg>
      <p:bgPr>
        <a:solidFill>
          <a:srgbClr val="F0F0F0"/>
        </a:solidFill>
        <a:effectLst/>
      </p:bgPr>
    </p:bg>
    <p:spTree>
      <p:nvGrpSpPr>
        <p:cNvPr id="1" name=""/>
        <p:cNvGrpSpPr/>
        <p:nvPr/>
      </p:nvGrpSpPr>
      <p:grpSpPr>
        <a:xfrm>
          <a:off x="0" y="0"/>
          <a:ext cx="0" cy="0"/>
          <a:chOff x="0" y="0"/>
          <a:chExt cx="0" cy="0"/>
        </a:xfrm>
      </p:grpSpPr>
      <p:pic>
        <p:nvPicPr>
          <p:cNvPr id="19" name="Picture 18"/>
          <p:cNvPicPr>
            <a:picLocks noChangeAspect="1"/>
          </p:cNvPicPr>
          <p:nvPr/>
        </p:nvPicPr>
        <p:blipFill>
          <a:blip r:embed="rId2" cstate="email">
            <a:extLst>
              <a:ext uri="{28A0092B-C50C-407E-A947-70E740481C1C}">
                <a14:useLocalDpi xmlns:a14="http://schemas.microsoft.com/office/drawing/2010/main" xmlns=""/>
              </a:ext>
            </a:extLst>
          </a:blip>
          <a:stretch>
            <a:fillRect/>
          </a:stretch>
        </p:blipFill>
        <p:spPr>
          <a:xfrm>
            <a:off x="0" y="0"/>
            <a:ext cx="3804047" cy="6858000"/>
          </a:xfrm>
          <a:prstGeom prst="rect">
            <a:avLst/>
          </a:prstGeom>
        </p:spPr>
      </p:pic>
      <p:sp>
        <p:nvSpPr>
          <p:cNvPr id="4" name="Date Placeholder 3"/>
          <p:cNvSpPr>
            <a:spLocks noGrp="1"/>
          </p:cNvSpPr>
          <p:nvPr>
            <p:ph type="dt" sz="half" idx="10"/>
          </p:nvPr>
        </p:nvSpPr>
        <p:spPr>
          <a:xfrm>
            <a:off x="609600" y="6553200"/>
            <a:ext cx="2133600" cy="304800"/>
          </a:xfrm>
        </p:spPr>
        <p:txBody>
          <a:bodyPr/>
          <a:lstStyle/>
          <a:p>
            <a:fld id="{1D8BD707-D9CF-40AE-B4C6-C98DA3205C09}" type="datetimeFigureOut">
              <a:rPr lang="en-US" smtClean="0"/>
              <a:pPr/>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00800" y="6553200"/>
            <a:ext cx="2057400" cy="304800"/>
          </a:xfrm>
        </p:spPr>
        <p:txBody>
          <a:bodyPr/>
          <a:lstStyle/>
          <a:p>
            <a:fld id="{B6F15528-21DE-4FAA-801E-634DDDAF4B2B}" type="slidenum">
              <a:rPr lang="en-US" smtClean="0"/>
              <a:pPr/>
              <a:t>‹#›</a:t>
            </a:fld>
            <a:endParaRPr lang="en-US"/>
          </a:p>
        </p:txBody>
      </p:sp>
      <p:sp>
        <p:nvSpPr>
          <p:cNvPr id="11" name="Picture Placeholder 10"/>
          <p:cNvSpPr>
            <a:spLocks noGrp="1"/>
          </p:cNvSpPr>
          <p:nvPr>
            <p:ph type="pic" sz="quarter" idx="13"/>
          </p:nvPr>
        </p:nvSpPr>
        <p:spPr>
          <a:xfrm>
            <a:off x="592392" y="592392"/>
            <a:ext cx="7391400" cy="2286000"/>
          </a:xfrm>
          <a:solidFill>
            <a:srgbClr val="F0F0F0"/>
          </a:solidFill>
          <a:ln w="57150">
            <a:solidFill>
              <a:schemeClr val="bg1"/>
            </a:solidFill>
          </a:ln>
          <a:effectLst>
            <a:outerShdw dist="38100" dir="2700000" algn="tl" rotWithShape="0">
              <a:prstClr val="black">
                <a:alpha val="17000"/>
              </a:prstClr>
            </a:outerShdw>
          </a:effectLst>
        </p:spPr>
        <p:txBody>
          <a:bodyPr>
            <a:normAutofit/>
          </a:bodyPr>
          <a:lstStyle>
            <a:lvl1pPr algn="ctr">
              <a:buNone/>
              <a:defRPr sz="2400">
                <a:solidFill>
                  <a:schemeClr val="tx1">
                    <a:lumMod val="65000"/>
                    <a:lumOff val="35000"/>
                  </a:schemeClr>
                </a:solidFill>
              </a:defRPr>
            </a:lvl1pPr>
          </a:lstStyle>
          <a:p>
            <a:r>
              <a:rPr lang="en-US" smtClean="0"/>
              <a:t>Drag picture to placeholder or click icon to add</a:t>
            </a:r>
            <a:endParaRPr lang="en-US" dirty="0"/>
          </a:p>
        </p:txBody>
      </p:sp>
      <p:sp>
        <p:nvSpPr>
          <p:cNvPr id="13" name="Picture Placeholder 12"/>
          <p:cNvSpPr>
            <a:spLocks noGrp="1"/>
          </p:cNvSpPr>
          <p:nvPr>
            <p:ph type="pic" sz="quarter" idx="14"/>
          </p:nvPr>
        </p:nvSpPr>
        <p:spPr>
          <a:xfrm>
            <a:off x="609600" y="3352800"/>
            <a:ext cx="2286000" cy="22860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indent="-342900" algn="ctr" defTabSz="914400" rtl="0" eaLnBrk="1" latinLnBrk="0" hangingPunct="1">
              <a:spcBef>
                <a:spcPct val="20000"/>
              </a:spcBef>
              <a:buFont typeface="Arial" pitchFamily="34" charset="0"/>
              <a:buNone/>
              <a:defRPr lang="en-US" sz="1600" b="0" kern="1200" dirty="0" smtClean="0">
                <a:solidFill>
                  <a:schemeClr val="tx1">
                    <a:lumMod val="65000"/>
                    <a:lumOff val="35000"/>
                  </a:schemeClr>
                </a:solidFill>
                <a:latin typeface="+mn-lt"/>
                <a:ea typeface="+mn-ea"/>
                <a:cs typeface="+mn-cs"/>
              </a:defRPr>
            </a:lvl1pPr>
          </a:lstStyle>
          <a:p>
            <a:r>
              <a:rPr lang="en-US" smtClean="0"/>
              <a:t>Drag picture to placeholder or click icon to add</a:t>
            </a:r>
            <a:endParaRPr lang="en-US" dirty="0"/>
          </a:p>
        </p:txBody>
      </p:sp>
      <p:sp>
        <p:nvSpPr>
          <p:cNvPr id="14" name="Picture Placeholder 12"/>
          <p:cNvSpPr>
            <a:spLocks noGrp="1"/>
          </p:cNvSpPr>
          <p:nvPr>
            <p:ph type="pic" sz="quarter" idx="15"/>
          </p:nvPr>
        </p:nvSpPr>
        <p:spPr>
          <a:xfrm>
            <a:off x="3276600" y="3352800"/>
            <a:ext cx="2286000" cy="22860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indent="-342900" algn="ctr" defTabSz="914400" rtl="0" eaLnBrk="1" latinLnBrk="0" hangingPunct="1">
              <a:spcBef>
                <a:spcPct val="20000"/>
              </a:spcBef>
              <a:buFont typeface="Arial" pitchFamily="34" charset="0"/>
              <a:buNone/>
              <a:defRPr lang="en-US" sz="1600" b="0" kern="1200" dirty="0" smtClean="0">
                <a:solidFill>
                  <a:schemeClr val="tx1">
                    <a:lumMod val="65000"/>
                    <a:lumOff val="35000"/>
                  </a:schemeClr>
                </a:solidFill>
                <a:latin typeface="+mn-lt"/>
                <a:ea typeface="+mn-ea"/>
                <a:cs typeface="+mn-cs"/>
              </a:defRPr>
            </a:lvl1pPr>
          </a:lstStyle>
          <a:p>
            <a:r>
              <a:rPr lang="en-US" smtClean="0"/>
              <a:t>Drag picture to placeholder or click icon to add</a:t>
            </a:r>
            <a:endParaRPr lang="en-US" dirty="0"/>
          </a:p>
        </p:txBody>
      </p:sp>
      <p:sp>
        <p:nvSpPr>
          <p:cNvPr id="16" name="Text Placeholder 15"/>
          <p:cNvSpPr>
            <a:spLocks noGrp="1"/>
          </p:cNvSpPr>
          <p:nvPr>
            <p:ph type="body" sz="quarter" idx="16" hasCustomPrompt="1"/>
          </p:nvPr>
        </p:nvSpPr>
        <p:spPr>
          <a:xfrm>
            <a:off x="5791200" y="3352800"/>
            <a:ext cx="2286000" cy="381000"/>
          </a:xfrm>
        </p:spPr>
        <p:txBody>
          <a:bodyPr>
            <a:normAutofit/>
          </a:bodyPr>
          <a:lstStyle>
            <a:lvl1pPr>
              <a:buNone/>
              <a:defRPr sz="1800" b="1" baseline="0">
                <a:solidFill>
                  <a:srgbClr val="FC7500"/>
                </a:solidFill>
              </a:defRPr>
            </a:lvl1pPr>
          </a:lstStyle>
          <a:p>
            <a:pPr lvl="0"/>
            <a:r>
              <a:rPr lang="en-US" dirty="0" smtClean="0"/>
              <a:t>CLICK TO ADD TITLE</a:t>
            </a:r>
            <a:endParaRPr lang="en-US" dirty="0"/>
          </a:p>
        </p:txBody>
      </p:sp>
      <p:sp>
        <p:nvSpPr>
          <p:cNvPr id="18" name="Text Placeholder 17"/>
          <p:cNvSpPr>
            <a:spLocks noGrp="1"/>
          </p:cNvSpPr>
          <p:nvPr>
            <p:ph type="body" sz="quarter" idx="17" hasCustomPrompt="1"/>
          </p:nvPr>
        </p:nvSpPr>
        <p:spPr>
          <a:xfrm>
            <a:off x="5791200" y="3886200"/>
            <a:ext cx="2286000" cy="1752600"/>
          </a:xfrm>
        </p:spPr>
        <p:txBody>
          <a:bodyPr>
            <a:normAutofit/>
          </a:bodyPr>
          <a:lstStyle>
            <a:lvl1pPr>
              <a:buNone/>
              <a:defRPr sz="1800">
                <a:solidFill>
                  <a:schemeClr val="tx1">
                    <a:lumMod val="75000"/>
                    <a:lumOff val="25000"/>
                  </a:schemeClr>
                </a:solidFill>
              </a:defRPr>
            </a:lvl1pPr>
          </a:lstStyle>
          <a:p>
            <a:pPr lvl="0"/>
            <a:r>
              <a:rPr lang="en-US" dirty="0" smtClean="0"/>
              <a:t>Click to add subtext</a:t>
            </a:r>
            <a:endParaRPr lang="en-US" dirty="0"/>
          </a:p>
        </p:txBody>
      </p:sp>
      <p:sp>
        <p:nvSpPr>
          <p:cNvPr id="12" name="Rectangle 11"/>
          <p:cNvSpPr/>
          <p:nvPr/>
        </p:nvSpPr>
        <p:spPr>
          <a:xfrm>
            <a:off x="8524568" y="0"/>
            <a:ext cx="540774" cy="6858000"/>
          </a:xfrm>
          <a:prstGeom prst="rect">
            <a:avLst/>
          </a:prstGeom>
          <a:solidFill>
            <a:srgbClr val="91BE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C7500"/>
              </a:solidFill>
            </a:endParaRPr>
          </a:p>
        </p:txBody>
      </p:sp>
      <p:cxnSp>
        <p:nvCxnSpPr>
          <p:cNvPr id="15" name="Straight Connector 14"/>
          <p:cNvCxnSpPr/>
          <p:nvPr/>
        </p:nvCxnSpPr>
        <p:spPr>
          <a:xfrm rot="5400000">
            <a:off x="5693734" y="3429000"/>
            <a:ext cx="6858000" cy="0"/>
          </a:xfrm>
          <a:prstGeom prst="line">
            <a:avLst/>
          </a:prstGeom>
          <a:ln w="50800">
            <a:solidFill>
              <a:srgbClr val="91BED4"/>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up)">
                                      <p:cBhvr>
                                        <p:cTn id="7"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4-Up Portrait with Colored Captions">
    <p:bg>
      <p:bgPr>
        <a:solidFill>
          <a:srgbClr val="F0F0F0"/>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9/2/2014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Rectangle 7"/>
          <p:cNvSpPr>
            <a:spLocks noGrp="1"/>
          </p:cNvSpPr>
          <p:nvPr>
            <p:ph type="pic" sz="quarter" idx="14"/>
          </p:nvPr>
        </p:nvSpPr>
        <p:spPr>
          <a:xfrm>
            <a:off x="2209800" y="241192"/>
            <a:ext cx="2216936"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7" name="Rectangle 7"/>
          <p:cNvSpPr>
            <a:spLocks noGrp="1"/>
          </p:cNvSpPr>
          <p:nvPr>
            <p:ph type="pic" sz="quarter" idx="26"/>
          </p:nvPr>
        </p:nvSpPr>
        <p:spPr>
          <a:xfrm>
            <a:off x="2209800" y="3365392"/>
            <a:ext cx="2216936"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8" name="Picture Placeholder 7"/>
          <p:cNvSpPr>
            <a:spLocks noGrp="1" noChangeAspect="1"/>
          </p:cNvSpPr>
          <p:nvPr>
            <p:ph type="pic" sz="quarter" idx="25"/>
          </p:nvPr>
        </p:nvSpPr>
        <p:spPr>
          <a:xfrm>
            <a:off x="4652720" y="241192"/>
            <a:ext cx="2217698"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9" name="Rectangle 7"/>
          <p:cNvSpPr>
            <a:spLocks noGrp="1"/>
          </p:cNvSpPr>
          <p:nvPr>
            <p:ph type="pic" sz="quarter" idx="27"/>
          </p:nvPr>
        </p:nvSpPr>
        <p:spPr>
          <a:xfrm>
            <a:off x="4648200" y="3365392"/>
            <a:ext cx="2216936"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10" name="Rectangle 7"/>
          <p:cNvSpPr>
            <a:spLocks noGrp="1"/>
          </p:cNvSpPr>
          <p:nvPr>
            <p:ph type="body" sz="quarter" idx="16" hasCustomPrompt="1"/>
          </p:nvPr>
        </p:nvSpPr>
        <p:spPr>
          <a:xfrm>
            <a:off x="400497" y="1295400"/>
            <a:ext cx="1676400" cy="1905000"/>
          </a:xfrm>
          <a:solidFill>
            <a:srgbClr val="91BED4"/>
          </a:solidFill>
        </p:spPr>
        <p:txBody>
          <a:bodyPr anchor="b" anchorCtr="0">
            <a:noAutofit/>
          </a:bodyPr>
          <a:lstStyle>
            <a:lvl1pPr marL="0" marR="0" indent="0" algn="r" rtl="0" latinLnBrk="0">
              <a:spcBef>
                <a:spcPct val="20000"/>
              </a:spcBef>
              <a:buFontTx/>
              <a:buNone/>
              <a:defRPr sz="1600" baseline="0">
                <a:solidFill>
                  <a:schemeClr val="bg1"/>
                </a:solidFill>
                <a:latin typeface="+mn-lt"/>
                <a:ea typeface="+mn-ea"/>
                <a:cs typeface="+mn-cs"/>
              </a:defRPr>
            </a:lvl1pPr>
            <a:extLst/>
          </a:lstStyle>
          <a:p>
            <a:pPr lvl="0"/>
            <a:r>
              <a:rPr lang="en-US" dirty="0" smtClean="0"/>
              <a:t>Click to add caption</a:t>
            </a:r>
            <a:endParaRPr lang="en-US" dirty="0"/>
          </a:p>
        </p:txBody>
      </p:sp>
      <p:sp>
        <p:nvSpPr>
          <p:cNvPr id="11" name="Rectangle 7"/>
          <p:cNvSpPr>
            <a:spLocks noGrp="1"/>
          </p:cNvSpPr>
          <p:nvPr>
            <p:ph type="body" sz="quarter" idx="29" hasCustomPrompt="1"/>
          </p:nvPr>
        </p:nvSpPr>
        <p:spPr>
          <a:xfrm>
            <a:off x="7086600" y="1295400"/>
            <a:ext cx="1676400" cy="1905000"/>
          </a:xfrm>
          <a:solidFill>
            <a:srgbClr val="FC7500"/>
          </a:solidFill>
        </p:spPr>
        <p:txBody>
          <a:bodyPr anchor="b" anchorCtr="0"/>
          <a:lstStyle>
            <a:lvl1pPr marL="0" marR="0" indent="0" algn="l">
              <a:buFontTx/>
              <a:buNone/>
              <a:defRPr sz="1600" baseline="0">
                <a:solidFill>
                  <a:schemeClr val="bg1"/>
                </a:solidFill>
              </a:defRPr>
            </a:lvl1pPr>
            <a:extLst/>
          </a:lstStyle>
          <a:p>
            <a:pPr lvl="0"/>
            <a:r>
              <a:rPr lang="en-US" dirty="0" smtClean="0"/>
              <a:t>Click to add caption</a:t>
            </a:r>
            <a:endParaRPr lang="en-US" dirty="0"/>
          </a:p>
        </p:txBody>
      </p:sp>
      <p:sp>
        <p:nvSpPr>
          <p:cNvPr id="12" name="Rectangle 7"/>
          <p:cNvSpPr>
            <a:spLocks noGrp="1"/>
          </p:cNvSpPr>
          <p:nvPr>
            <p:ph type="body" sz="quarter" idx="28" hasCustomPrompt="1"/>
          </p:nvPr>
        </p:nvSpPr>
        <p:spPr>
          <a:xfrm>
            <a:off x="400497" y="3352800"/>
            <a:ext cx="1676400" cy="1905000"/>
          </a:xfrm>
          <a:solidFill>
            <a:srgbClr val="FC7500"/>
          </a:solidFill>
        </p:spPr>
        <p:txBody>
          <a:bodyPr anchor="t" anchorCtr="0"/>
          <a:lstStyle>
            <a:lvl1pPr marL="0" marR="0" indent="0" algn="r">
              <a:buFontTx/>
              <a:buNone/>
              <a:defRPr sz="1600" baseline="0">
                <a:solidFill>
                  <a:schemeClr val="bg1"/>
                </a:solidFill>
              </a:defRPr>
            </a:lvl1pPr>
            <a:extLst/>
          </a:lstStyle>
          <a:p>
            <a:pPr lvl="0"/>
            <a:r>
              <a:rPr lang="en-US" dirty="0" smtClean="0"/>
              <a:t>Click to add caption</a:t>
            </a:r>
            <a:endParaRPr lang="en-US" dirty="0"/>
          </a:p>
        </p:txBody>
      </p:sp>
      <p:sp>
        <p:nvSpPr>
          <p:cNvPr id="13" name="Rectangle 7"/>
          <p:cNvSpPr>
            <a:spLocks noGrp="1"/>
          </p:cNvSpPr>
          <p:nvPr>
            <p:ph type="body" sz="quarter" idx="30" hasCustomPrompt="1"/>
          </p:nvPr>
        </p:nvSpPr>
        <p:spPr>
          <a:xfrm>
            <a:off x="7086600" y="3352800"/>
            <a:ext cx="1676400" cy="1905000"/>
          </a:xfrm>
          <a:solidFill>
            <a:srgbClr val="91BED4"/>
          </a:solidFill>
        </p:spPr>
        <p:txBody>
          <a:bodyPr anchor="t" anchorCtr="0"/>
          <a:lstStyle>
            <a:lvl1pPr marL="0" marR="0" indent="0" algn="l">
              <a:buFontTx/>
              <a:buNone/>
              <a:defRPr sz="1600" baseline="0">
                <a:solidFill>
                  <a:schemeClr val="bg1"/>
                </a:solidFill>
              </a:defRPr>
            </a:lvl1pPr>
            <a:extLst/>
          </a:lstStyle>
          <a:p>
            <a:pPr lvl="0"/>
            <a:r>
              <a:rPr lang="en-US" dirty="0" smtClean="0"/>
              <a:t>Click to add caption</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4-Up Portrait with Captions">
    <p:bg>
      <p:bgPr>
        <a:solidFill>
          <a:schemeClr val="bg1">
            <a:lumMod val="95000"/>
          </a:schemeClr>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9/2/2014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Rectangle 7"/>
          <p:cNvSpPr>
            <a:spLocks noGrp="1"/>
          </p:cNvSpPr>
          <p:nvPr>
            <p:ph type="pic" sz="quarter" idx="14"/>
          </p:nvPr>
        </p:nvSpPr>
        <p:spPr>
          <a:xfrm>
            <a:off x="2247900" y="241192"/>
            <a:ext cx="2216936"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7" name="Rectangle 7"/>
          <p:cNvSpPr>
            <a:spLocks noGrp="1"/>
          </p:cNvSpPr>
          <p:nvPr>
            <p:ph type="pic" sz="quarter" idx="26"/>
          </p:nvPr>
        </p:nvSpPr>
        <p:spPr>
          <a:xfrm>
            <a:off x="2247900" y="3365392"/>
            <a:ext cx="2216936"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8" name="Picture Placeholder 7"/>
          <p:cNvSpPr>
            <a:spLocks noGrp="1" noChangeAspect="1"/>
          </p:cNvSpPr>
          <p:nvPr>
            <p:ph type="pic" sz="quarter" idx="25"/>
          </p:nvPr>
        </p:nvSpPr>
        <p:spPr>
          <a:xfrm>
            <a:off x="4690820" y="241192"/>
            <a:ext cx="2217698"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9" name="Rectangle 7"/>
          <p:cNvSpPr>
            <a:spLocks noGrp="1"/>
          </p:cNvSpPr>
          <p:nvPr>
            <p:ph type="pic" sz="quarter" idx="27"/>
          </p:nvPr>
        </p:nvSpPr>
        <p:spPr>
          <a:xfrm>
            <a:off x="4686300" y="3365392"/>
            <a:ext cx="2216936"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10" name="Rectangle 7"/>
          <p:cNvSpPr>
            <a:spLocks noGrp="1"/>
          </p:cNvSpPr>
          <p:nvPr>
            <p:ph type="body" sz="quarter" idx="16" hasCustomPrompt="1"/>
          </p:nvPr>
        </p:nvSpPr>
        <p:spPr>
          <a:xfrm>
            <a:off x="342900" y="1257300"/>
            <a:ext cx="1676400" cy="1905000"/>
          </a:xfrm>
          <a:noFill/>
        </p:spPr>
        <p:txBody>
          <a:bodyPr anchor="b" anchorCtr="0">
            <a:noAutofit/>
          </a:bodyPr>
          <a:lstStyle>
            <a:lvl1pPr marL="0" marR="0" indent="0" algn="r" rtl="0" latinLnBrk="0">
              <a:spcBef>
                <a:spcPct val="20000"/>
              </a:spcBef>
              <a:buFontTx/>
              <a:buNone/>
              <a:defRPr sz="1600" baseline="0">
                <a:solidFill>
                  <a:schemeClr val="tx1">
                    <a:lumMod val="50000"/>
                    <a:lumOff val="50000"/>
                  </a:schemeClr>
                </a:solidFill>
                <a:latin typeface="+mn-lt"/>
                <a:ea typeface="+mn-ea"/>
                <a:cs typeface="+mn-cs"/>
              </a:defRPr>
            </a:lvl1pPr>
            <a:extLst/>
          </a:lstStyle>
          <a:p>
            <a:pPr lvl="0"/>
            <a:r>
              <a:rPr lang="en-US" dirty="0" smtClean="0"/>
              <a:t>Click to add caption</a:t>
            </a:r>
            <a:endParaRPr lang="en-US" dirty="0"/>
          </a:p>
        </p:txBody>
      </p:sp>
      <p:sp>
        <p:nvSpPr>
          <p:cNvPr id="12" name="Rectangle 7"/>
          <p:cNvSpPr>
            <a:spLocks noGrp="1"/>
          </p:cNvSpPr>
          <p:nvPr>
            <p:ph type="body" sz="quarter" idx="28" hasCustomPrompt="1"/>
          </p:nvPr>
        </p:nvSpPr>
        <p:spPr>
          <a:xfrm>
            <a:off x="342900" y="3352800"/>
            <a:ext cx="1676400" cy="1905000"/>
          </a:xfrm>
          <a:noFill/>
        </p:spPr>
        <p:txBody>
          <a:bodyPr anchor="t" anchorCtr="0"/>
          <a:lstStyle>
            <a:lvl1pPr marL="0" marR="0" indent="0" algn="r">
              <a:buFontTx/>
              <a:buNone/>
              <a:defRPr sz="1600" baseline="0">
                <a:solidFill>
                  <a:schemeClr val="tx1">
                    <a:lumMod val="50000"/>
                    <a:lumOff val="50000"/>
                  </a:schemeClr>
                </a:solidFill>
              </a:defRPr>
            </a:lvl1pPr>
            <a:extLst/>
          </a:lstStyle>
          <a:p>
            <a:pPr lvl="0"/>
            <a:r>
              <a:rPr lang="en-US" dirty="0" smtClean="0"/>
              <a:t>Click to add caption</a:t>
            </a:r>
            <a:endParaRPr lang="en-US" dirty="0"/>
          </a:p>
        </p:txBody>
      </p:sp>
      <p:sp>
        <p:nvSpPr>
          <p:cNvPr id="13" name="Rectangle 7"/>
          <p:cNvSpPr>
            <a:spLocks noGrp="1"/>
          </p:cNvSpPr>
          <p:nvPr>
            <p:ph type="body" sz="quarter" idx="30" hasCustomPrompt="1"/>
          </p:nvPr>
        </p:nvSpPr>
        <p:spPr>
          <a:xfrm>
            <a:off x="7124700" y="3352800"/>
            <a:ext cx="1676400" cy="1905000"/>
          </a:xfrm>
          <a:noFill/>
        </p:spPr>
        <p:txBody>
          <a:bodyPr anchor="t" anchorCtr="0"/>
          <a:lstStyle>
            <a:lvl1pPr marL="0" marR="0" indent="0" algn="l">
              <a:buFontTx/>
              <a:buNone/>
              <a:defRPr sz="1600" baseline="0">
                <a:solidFill>
                  <a:schemeClr val="tx1">
                    <a:lumMod val="50000"/>
                    <a:lumOff val="50000"/>
                  </a:schemeClr>
                </a:solidFill>
              </a:defRPr>
            </a:lvl1pPr>
            <a:extLst/>
          </a:lstStyle>
          <a:p>
            <a:pPr lvl="0"/>
            <a:r>
              <a:rPr lang="en-US" dirty="0" smtClean="0"/>
              <a:t>Click to add caption</a:t>
            </a:r>
            <a:endParaRPr lang="en-US" dirty="0"/>
          </a:p>
        </p:txBody>
      </p:sp>
      <p:sp>
        <p:nvSpPr>
          <p:cNvPr id="14" name="Rectangle 7"/>
          <p:cNvSpPr>
            <a:spLocks noGrp="1"/>
          </p:cNvSpPr>
          <p:nvPr>
            <p:ph type="body" sz="quarter" idx="31" hasCustomPrompt="1"/>
          </p:nvPr>
        </p:nvSpPr>
        <p:spPr>
          <a:xfrm>
            <a:off x="7124700" y="1257300"/>
            <a:ext cx="1676400" cy="1905000"/>
          </a:xfrm>
        </p:spPr>
        <p:txBody>
          <a:bodyPr anchor="b" anchorCtr="0"/>
          <a:lstStyle>
            <a:lvl1pPr marL="0" marR="0" indent="0" algn="l">
              <a:buFontTx/>
              <a:buNone/>
              <a:defRPr sz="1600" baseline="0">
                <a:solidFill>
                  <a:schemeClr val="tx1">
                    <a:lumMod val="50000"/>
                    <a:lumOff val="50000"/>
                  </a:schemeClr>
                </a:solidFill>
              </a:defRPr>
            </a:lvl1pPr>
            <a:extLst/>
          </a:lstStyle>
          <a:p>
            <a:pPr lvl="0"/>
            <a:r>
              <a:rPr lang="en-US" dirty="0" smtClean="0"/>
              <a:t>Click to add caption</a:t>
            </a:r>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4-Up Portrait with Title and Large Caption">
    <p:bg>
      <p:bgPr>
        <a:solidFill>
          <a:schemeClr val="bg1">
            <a:lumMod val="95000"/>
          </a:schemeClr>
        </a:solidFill>
        <a:effectLst/>
      </p:bgPr>
    </p:bg>
    <p:spTree>
      <p:nvGrpSpPr>
        <p:cNvPr id="1" name=""/>
        <p:cNvGrpSpPr/>
        <p:nvPr/>
      </p:nvGrpSpPr>
      <p:grpSpPr>
        <a:xfrm>
          <a:off x="0" y="0"/>
          <a:ext cx="0" cy="0"/>
          <a:chOff x="0" y="0"/>
          <a:chExt cx="0" cy="0"/>
        </a:xfrm>
      </p:grpSpPr>
      <p:sp>
        <p:nvSpPr>
          <p:cNvPr id="6" name="Rectangle 7"/>
          <p:cNvSpPr>
            <a:spLocks noGrp="1"/>
          </p:cNvSpPr>
          <p:nvPr>
            <p:ph type="pic" sz="quarter" idx="14"/>
          </p:nvPr>
        </p:nvSpPr>
        <p:spPr>
          <a:xfrm>
            <a:off x="228600" y="838200"/>
            <a:ext cx="2000252" cy="266700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7" name="Rectangle 7"/>
          <p:cNvSpPr>
            <a:spLocks noGrp="1"/>
          </p:cNvSpPr>
          <p:nvPr>
            <p:ph type="pic" sz="quarter" idx="31"/>
          </p:nvPr>
        </p:nvSpPr>
        <p:spPr>
          <a:xfrm>
            <a:off x="4622800" y="838200"/>
            <a:ext cx="2000252" cy="266700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8" name="Picture Placeholder 7"/>
          <p:cNvSpPr>
            <a:spLocks noGrp="1"/>
          </p:cNvSpPr>
          <p:nvPr>
            <p:ph type="pic" sz="quarter" idx="30"/>
          </p:nvPr>
        </p:nvSpPr>
        <p:spPr>
          <a:xfrm>
            <a:off x="2425260" y="838200"/>
            <a:ext cx="2000252" cy="266700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9" name="Rectangle 7"/>
          <p:cNvSpPr>
            <a:spLocks noGrp="1"/>
          </p:cNvSpPr>
          <p:nvPr>
            <p:ph type="pic" sz="quarter" idx="32"/>
          </p:nvPr>
        </p:nvSpPr>
        <p:spPr>
          <a:xfrm>
            <a:off x="6816366" y="838200"/>
            <a:ext cx="2000252" cy="266700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10" name="Rectangle 7"/>
          <p:cNvSpPr>
            <a:spLocks noGrp="1"/>
          </p:cNvSpPr>
          <p:nvPr>
            <p:ph type="body" sz="quarter" idx="29" hasCustomPrompt="1"/>
          </p:nvPr>
        </p:nvSpPr>
        <p:spPr>
          <a:xfrm>
            <a:off x="228600" y="3733799"/>
            <a:ext cx="8610600" cy="457200"/>
          </a:xfrm>
        </p:spPr>
        <p:txBody>
          <a:bodyPr anchor="t" anchorCtr="0">
            <a:noAutofit/>
          </a:bodyPr>
          <a:lstStyle>
            <a:lvl1pPr marL="0" marR="0" indent="0" algn="l">
              <a:buFontTx/>
              <a:buNone/>
              <a:defRPr sz="2600" b="1" baseline="0">
                <a:solidFill>
                  <a:srgbClr val="FC7500"/>
                </a:solidFill>
              </a:defRPr>
            </a:lvl1pPr>
            <a:extLst/>
          </a:lstStyle>
          <a:p>
            <a:pPr lvl="0"/>
            <a:r>
              <a:rPr lang="en-US" dirty="0" smtClean="0"/>
              <a:t>Click to add title style</a:t>
            </a:r>
            <a:endParaRPr lang="en-US" dirty="0"/>
          </a:p>
        </p:txBody>
      </p:sp>
      <p:sp>
        <p:nvSpPr>
          <p:cNvPr id="12" name="Text Placeholder 11"/>
          <p:cNvSpPr>
            <a:spLocks noGrp="1"/>
          </p:cNvSpPr>
          <p:nvPr>
            <p:ph type="body" sz="quarter" idx="33" hasCustomPrompt="1"/>
          </p:nvPr>
        </p:nvSpPr>
        <p:spPr>
          <a:xfrm>
            <a:off x="228600" y="4343399"/>
            <a:ext cx="8610600" cy="1600200"/>
          </a:xfrm>
        </p:spPr>
        <p:txBody>
          <a:bodyPr>
            <a:normAutofit/>
          </a:bodyPr>
          <a:lstStyle>
            <a:lvl1pPr>
              <a:buNone/>
              <a:defRPr sz="2000">
                <a:solidFill>
                  <a:schemeClr val="tx1">
                    <a:lumMod val="75000"/>
                    <a:lumOff val="25000"/>
                  </a:schemeClr>
                </a:solidFill>
              </a:defRPr>
            </a:lvl1pPr>
          </a:lstStyle>
          <a:p>
            <a:pPr lvl="0"/>
            <a:r>
              <a:rPr lang="en-US" dirty="0" smtClean="0"/>
              <a:t>Click to add caption text</a:t>
            </a:r>
            <a:endParaRPr lang="en-US" dirty="0"/>
          </a:p>
        </p:txBody>
      </p:sp>
      <p:grpSp>
        <p:nvGrpSpPr>
          <p:cNvPr id="11" name="Group 10"/>
          <p:cNvGrpSpPr/>
          <p:nvPr/>
        </p:nvGrpSpPr>
        <p:grpSpPr>
          <a:xfrm rot="5400000">
            <a:off x="4277032" y="1991032"/>
            <a:ext cx="589936" cy="9144000"/>
            <a:chOff x="8524568" y="0"/>
            <a:chExt cx="589936" cy="6858000"/>
          </a:xfrm>
        </p:grpSpPr>
        <p:sp>
          <p:nvSpPr>
            <p:cNvPr id="13" name="Rectangle 12"/>
            <p:cNvSpPr/>
            <p:nvPr userDrawn="1"/>
          </p:nvSpPr>
          <p:spPr>
            <a:xfrm>
              <a:off x="8524568" y="0"/>
              <a:ext cx="540774" cy="6858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C7500"/>
                </a:solidFill>
              </a:endParaRPr>
            </a:p>
          </p:txBody>
        </p:sp>
        <p:cxnSp>
          <p:nvCxnSpPr>
            <p:cNvPr id="14" name="Straight Connector 13"/>
            <p:cNvCxnSpPr/>
            <p:nvPr userDrawn="1"/>
          </p:nvCxnSpPr>
          <p:spPr>
            <a:xfrm rot="5400000">
              <a:off x="5685504" y="3429000"/>
              <a:ext cx="6858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grpSp>
      <p:sp>
        <p:nvSpPr>
          <p:cNvPr id="15" name="Date Placeholder 2"/>
          <p:cNvSpPr>
            <a:spLocks noGrp="1"/>
          </p:cNvSpPr>
          <p:nvPr>
            <p:ph type="dt" sz="half" idx="10"/>
          </p:nvPr>
        </p:nvSpPr>
        <p:spPr>
          <a:xfrm>
            <a:off x="457200" y="6553200"/>
            <a:ext cx="2133600" cy="304800"/>
          </a:xfrm>
        </p:spPr>
        <p:txBody>
          <a:bodyPr/>
          <a:lstStyle>
            <a:lvl1pPr>
              <a:defRPr>
                <a:solidFill>
                  <a:schemeClr val="bg1"/>
                </a:solidFill>
              </a:defRPr>
            </a:lvl1pPr>
          </a:lstStyle>
          <a:p>
            <a:fld id="{1D8BD707-D9CF-40AE-B4C6-C98DA3205C09}" type="datetimeFigureOut">
              <a:rPr lang="en-US" smtClean="0"/>
              <a:pPr/>
              <a:t>9/2/2014</a:t>
            </a:fld>
            <a:endParaRPr lang="en-US"/>
          </a:p>
        </p:txBody>
      </p:sp>
      <p:sp>
        <p:nvSpPr>
          <p:cNvPr id="16" name="Footer Placeholder 3"/>
          <p:cNvSpPr>
            <a:spLocks noGrp="1"/>
          </p:cNvSpPr>
          <p:nvPr>
            <p:ph type="ftr" sz="quarter" idx="11"/>
          </p:nvPr>
        </p:nvSpPr>
        <p:spPr>
          <a:xfrm>
            <a:off x="3124200" y="6553200"/>
            <a:ext cx="2895600" cy="304800"/>
          </a:xfrm>
        </p:spPr>
        <p:txBody>
          <a:bodyPr/>
          <a:lstStyle>
            <a:lvl1pPr>
              <a:defRPr>
                <a:solidFill>
                  <a:schemeClr val="bg1"/>
                </a:solidFill>
              </a:defRPr>
            </a:lvl1pPr>
          </a:lstStyle>
          <a:p>
            <a:endParaRPr lang="en-US"/>
          </a:p>
        </p:txBody>
      </p:sp>
      <p:sp>
        <p:nvSpPr>
          <p:cNvPr id="17" name="Slide Number Placeholder 4"/>
          <p:cNvSpPr>
            <a:spLocks noGrp="1"/>
          </p:cNvSpPr>
          <p:nvPr>
            <p:ph type="sldNum" sz="quarter" idx="12"/>
          </p:nvPr>
        </p:nvSpPr>
        <p:spPr>
          <a:xfrm>
            <a:off x="6553200" y="6553200"/>
            <a:ext cx="2133600" cy="304800"/>
          </a:xfrm>
        </p:spPr>
        <p:txBody>
          <a:bodyPr/>
          <a:lstStyle>
            <a:lvl1pPr>
              <a:defRPr>
                <a:solidFill>
                  <a:schemeClr val="bg1"/>
                </a:solidFill>
              </a:defRPr>
            </a:lvl1p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4-Up Mixed">
    <p:spTree>
      <p:nvGrpSpPr>
        <p:cNvPr id="1" name=""/>
        <p:cNvGrpSpPr/>
        <p:nvPr/>
      </p:nvGrpSpPr>
      <p:grpSpPr>
        <a:xfrm>
          <a:off x="0" y="0"/>
          <a:ext cx="0" cy="0"/>
          <a:chOff x="0" y="0"/>
          <a:chExt cx="0" cy="0"/>
        </a:xfrm>
      </p:grpSpPr>
      <p:pic>
        <p:nvPicPr>
          <p:cNvPr id="17" name="Picture 16"/>
          <p:cNvPicPr>
            <a:picLocks noChangeAspect="1"/>
          </p:cNvPicPr>
          <p:nvPr/>
        </p:nvPicPr>
        <p:blipFill>
          <a:blip r:embed="rId2" cstate="email">
            <a:extLst>
              <a:ext uri="{28A0092B-C50C-407E-A947-70E740481C1C}">
                <a14:useLocalDpi xmlns:a14="http://schemas.microsoft.com/office/drawing/2010/main" xmlns=""/>
              </a:ext>
            </a:extLst>
          </a:blip>
          <a:stretch>
            <a:fillRect/>
          </a:stretch>
        </p:blipFill>
        <p:spPr>
          <a:xfrm>
            <a:off x="0" y="0"/>
            <a:ext cx="3804047" cy="6858000"/>
          </a:xfrm>
          <a:prstGeom prst="rect">
            <a:avLst/>
          </a:prstGeom>
        </p:spPr>
      </p:pic>
      <p:sp>
        <p:nvSpPr>
          <p:cNvPr id="6" name="Rectangle 7"/>
          <p:cNvSpPr>
            <a:spLocks noGrp="1"/>
          </p:cNvSpPr>
          <p:nvPr>
            <p:ph type="pic" sz="quarter" idx="14"/>
          </p:nvPr>
        </p:nvSpPr>
        <p:spPr>
          <a:xfrm>
            <a:off x="762000" y="257665"/>
            <a:ext cx="4481957" cy="5990735"/>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4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7" name="Rectangle 7"/>
          <p:cNvSpPr>
            <a:spLocks noGrp="1" noChangeAspect="1"/>
          </p:cNvSpPr>
          <p:nvPr>
            <p:ph type="pic" sz="quarter" idx="18"/>
          </p:nvPr>
        </p:nvSpPr>
        <p:spPr>
          <a:xfrm>
            <a:off x="5655438" y="257665"/>
            <a:ext cx="2366713" cy="1775033"/>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8" name="Picture Placeholder 7"/>
          <p:cNvSpPr>
            <a:spLocks noGrp="1" noChangeAspect="1"/>
          </p:cNvSpPr>
          <p:nvPr>
            <p:ph type="pic" sz="quarter" idx="22"/>
          </p:nvPr>
        </p:nvSpPr>
        <p:spPr>
          <a:xfrm>
            <a:off x="5655438" y="2362200"/>
            <a:ext cx="2366713" cy="1775033"/>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9" name="Rectangle 7"/>
          <p:cNvSpPr>
            <a:spLocks noGrp="1" noChangeAspect="1"/>
          </p:cNvSpPr>
          <p:nvPr>
            <p:ph type="pic" sz="quarter" idx="23"/>
          </p:nvPr>
        </p:nvSpPr>
        <p:spPr>
          <a:xfrm>
            <a:off x="5655438" y="4495800"/>
            <a:ext cx="2366713" cy="1775033"/>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12" name="Date Placeholder 3"/>
          <p:cNvSpPr>
            <a:spLocks noGrp="1"/>
          </p:cNvSpPr>
          <p:nvPr>
            <p:ph type="dt" sz="half" idx="10"/>
          </p:nvPr>
        </p:nvSpPr>
        <p:spPr>
          <a:xfrm>
            <a:off x="457200" y="6553200"/>
            <a:ext cx="2133600" cy="304800"/>
          </a:xfrm>
        </p:spPr>
        <p:txBody>
          <a:bodyPr/>
          <a:lstStyle/>
          <a:p>
            <a:fld id="{1D8BD707-D9CF-40AE-B4C6-C98DA3205C09}" type="datetimeFigureOut">
              <a:rPr lang="en-US" smtClean="0"/>
              <a:pPr/>
              <a:t>9/2/2014</a:t>
            </a:fld>
            <a:endParaRPr lang="en-US"/>
          </a:p>
        </p:txBody>
      </p:sp>
      <p:sp>
        <p:nvSpPr>
          <p:cNvPr id="13" name="Footer Placeholder 4"/>
          <p:cNvSpPr>
            <a:spLocks noGrp="1"/>
          </p:cNvSpPr>
          <p:nvPr>
            <p:ph type="ftr" sz="quarter" idx="11"/>
          </p:nvPr>
        </p:nvSpPr>
        <p:spPr>
          <a:xfrm>
            <a:off x="2971800" y="6553200"/>
            <a:ext cx="2895600" cy="304800"/>
          </a:xfrm>
        </p:spPr>
        <p:txBody>
          <a:bodyPr/>
          <a:lstStyle/>
          <a:p>
            <a:endParaRPr lang="en-US"/>
          </a:p>
        </p:txBody>
      </p:sp>
      <p:sp>
        <p:nvSpPr>
          <p:cNvPr id="14" name="Slide Number Placeholder 5"/>
          <p:cNvSpPr>
            <a:spLocks noGrp="1"/>
          </p:cNvSpPr>
          <p:nvPr>
            <p:ph type="sldNum" sz="quarter" idx="12"/>
          </p:nvPr>
        </p:nvSpPr>
        <p:spPr>
          <a:xfrm>
            <a:off x="6248400" y="6553200"/>
            <a:ext cx="2057400" cy="304800"/>
          </a:xfrm>
        </p:spPr>
        <p:txBody>
          <a:bodyPr/>
          <a:lstStyle/>
          <a:p>
            <a:fld id="{B6F15528-21DE-4FAA-801E-634DDDAF4B2B}" type="slidenum">
              <a:rPr lang="en-US" smtClean="0"/>
              <a:pPr/>
              <a:t>‹#›</a:t>
            </a:fld>
            <a:endParaRPr lang="en-US"/>
          </a:p>
        </p:txBody>
      </p:sp>
      <p:sp>
        <p:nvSpPr>
          <p:cNvPr id="15" name="Rectangle 14"/>
          <p:cNvSpPr/>
          <p:nvPr/>
        </p:nvSpPr>
        <p:spPr>
          <a:xfrm>
            <a:off x="8524568" y="0"/>
            <a:ext cx="540774" cy="6858000"/>
          </a:xfrm>
          <a:prstGeom prst="rect">
            <a:avLst/>
          </a:prstGeom>
          <a:solidFill>
            <a:srgbClr val="91BE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C7500"/>
              </a:solidFill>
            </a:endParaRPr>
          </a:p>
        </p:txBody>
      </p:sp>
      <p:cxnSp>
        <p:nvCxnSpPr>
          <p:cNvPr id="16" name="Straight Connector 15"/>
          <p:cNvCxnSpPr/>
          <p:nvPr/>
        </p:nvCxnSpPr>
        <p:spPr>
          <a:xfrm rot="5400000">
            <a:off x="5693734" y="3429000"/>
            <a:ext cx="6858000" cy="0"/>
          </a:xfrm>
          <a:prstGeom prst="line">
            <a:avLst/>
          </a:prstGeom>
          <a:ln w="50800">
            <a:solidFill>
              <a:srgbClr val="91BED4"/>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Album Section ">
    <p:spTree>
      <p:nvGrpSpPr>
        <p:cNvPr id="1" name=""/>
        <p:cNvGrpSpPr/>
        <p:nvPr/>
      </p:nvGrpSpPr>
      <p:grpSpPr>
        <a:xfrm>
          <a:off x="0" y="0"/>
          <a:ext cx="0" cy="0"/>
          <a:chOff x="0" y="0"/>
          <a:chExt cx="0" cy="0"/>
        </a:xfrm>
      </p:grpSpPr>
      <p:pic>
        <p:nvPicPr>
          <p:cNvPr id="13" name="Picture 12"/>
          <p:cNvPicPr>
            <a:picLocks noChangeAspect="1"/>
          </p:cNvPicPr>
          <p:nvPr/>
        </p:nvPicPr>
        <p:blipFill>
          <a:blip r:embed="rId2" cstate="email">
            <a:extLst>
              <a:ext uri="{28A0092B-C50C-407E-A947-70E740481C1C}">
                <a14:useLocalDpi xmlns:a14="http://schemas.microsoft.com/office/drawing/2010/main" xmlns=""/>
              </a:ext>
            </a:extLst>
          </a:blip>
          <a:stretch>
            <a:fillRect/>
          </a:stretch>
        </p:blipFill>
        <p:spPr>
          <a:xfrm>
            <a:off x="0" y="0"/>
            <a:ext cx="3804047" cy="6858000"/>
          </a:xfrm>
          <a:prstGeom prst="rect">
            <a:avLst/>
          </a:prstGeom>
        </p:spPr>
      </p:pic>
      <p:sp>
        <p:nvSpPr>
          <p:cNvPr id="2" name="Title 1"/>
          <p:cNvSpPr>
            <a:spLocks noGrp="1"/>
          </p:cNvSpPr>
          <p:nvPr>
            <p:ph type="title"/>
          </p:nvPr>
        </p:nvSpPr>
        <p:spPr>
          <a:xfrm>
            <a:off x="609600" y="4646839"/>
            <a:ext cx="7772400" cy="1362075"/>
          </a:xfrm>
        </p:spPr>
        <p:txBody>
          <a:bodyPr anchor="t"/>
          <a:lstStyle>
            <a:lvl1pPr algn="l">
              <a:defRPr sz="4000" b="1" cap="all">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3146652"/>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3"/>
          <p:cNvSpPr>
            <a:spLocks noGrp="1"/>
          </p:cNvSpPr>
          <p:nvPr>
            <p:ph type="dt" sz="half" idx="10"/>
          </p:nvPr>
        </p:nvSpPr>
        <p:spPr>
          <a:xfrm>
            <a:off x="457200" y="6553200"/>
            <a:ext cx="2133600" cy="304800"/>
          </a:xfrm>
        </p:spPr>
        <p:txBody>
          <a:bodyPr/>
          <a:lstStyle/>
          <a:p>
            <a:fld id="{1D8BD707-D9CF-40AE-B4C6-C98DA3205C09}" type="datetimeFigureOut">
              <a:rPr lang="en-US" smtClean="0"/>
              <a:pPr/>
              <a:t>9/2/2014</a:t>
            </a:fld>
            <a:endParaRPr lang="en-US"/>
          </a:p>
        </p:txBody>
      </p:sp>
      <p:sp>
        <p:nvSpPr>
          <p:cNvPr id="10" name="Footer Placeholder 4"/>
          <p:cNvSpPr>
            <a:spLocks noGrp="1"/>
          </p:cNvSpPr>
          <p:nvPr>
            <p:ph type="ftr" sz="quarter" idx="11"/>
          </p:nvPr>
        </p:nvSpPr>
        <p:spPr>
          <a:xfrm>
            <a:off x="2971800" y="6553200"/>
            <a:ext cx="2895600" cy="304800"/>
          </a:xfrm>
        </p:spPr>
        <p:txBody>
          <a:bodyPr/>
          <a:lstStyle/>
          <a:p>
            <a:endParaRPr lang="en-US"/>
          </a:p>
        </p:txBody>
      </p:sp>
      <p:sp>
        <p:nvSpPr>
          <p:cNvPr id="11" name="Slide Number Placeholder 5"/>
          <p:cNvSpPr>
            <a:spLocks noGrp="1"/>
          </p:cNvSpPr>
          <p:nvPr>
            <p:ph type="sldNum" sz="quarter" idx="12"/>
          </p:nvPr>
        </p:nvSpPr>
        <p:spPr>
          <a:xfrm>
            <a:off x="6248400" y="6553200"/>
            <a:ext cx="2057400" cy="304800"/>
          </a:xfrm>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5-Up: 3 Landscape with 2 Portrait">
    <p:bg>
      <p:bgPr>
        <a:solidFill>
          <a:schemeClr val="bg1">
            <a:lumMod val="95000"/>
          </a:schemeClr>
        </a:solidFill>
        <a:effectLst/>
      </p:bgPr>
    </p:bg>
    <p:spTree>
      <p:nvGrpSpPr>
        <p:cNvPr id="1" name=""/>
        <p:cNvGrpSpPr/>
        <p:nvPr/>
      </p:nvGrpSpPr>
      <p:grpSpPr>
        <a:xfrm>
          <a:off x="0" y="0"/>
          <a:ext cx="0" cy="0"/>
          <a:chOff x="0" y="0"/>
          <a:chExt cx="0" cy="0"/>
        </a:xfrm>
      </p:grpSpPr>
      <p:sp>
        <p:nvSpPr>
          <p:cNvPr id="6" name="Rectangle 7"/>
          <p:cNvSpPr>
            <a:spLocks noGrp="1"/>
          </p:cNvSpPr>
          <p:nvPr>
            <p:ph type="pic" sz="quarter" idx="14"/>
          </p:nvPr>
        </p:nvSpPr>
        <p:spPr>
          <a:xfrm>
            <a:off x="609600" y="3480498"/>
            <a:ext cx="1920956" cy="275762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7" name="Rectangle 7"/>
          <p:cNvSpPr>
            <a:spLocks noGrp="1"/>
          </p:cNvSpPr>
          <p:nvPr>
            <p:ph type="pic" sz="quarter" idx="17"/>
          </p:nvPr>
        </p:nvSpPr>
        <p:spPr>
          <a:xfrm>
            <a:off x="2881448" y="228600"/>
            <a:ext cx="5259410" cy="394455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4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8" name="Picture Placeholder 7"/>
          <p:cNvSpPr>
            <a:spLocks noGrp="1"/>
          </p:cNvSpPr>
          <p:nvPr>
            <p:ph type="pic" sz="quarter" idx="26"/>
          </p:nvPr>
        </p:nvSpPr>
        <p:spPr>
          <a:xfrm>
            <a:off x="609600" y="228601"/>
            <a:ext cx="1920956" cy="275762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9" name="Rectangle 7"/>
          <p:cNvSpPr>
            <a:spLocks noGrp="1" noChangeAspect="1"/>
          </p:cNvSpPr>
          <p:nvPr>
            <p:ph type="pic" sz="quarter" idx="27"/>
          </p:nvPr>
        </p:nvSpPr>
        <p:spPr>
          <a:xfrm>
            <a:off x="5799895" y="4563306"/>
            <a:ext cx="2429706" cy="1707737"/>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10" name="Rectangle 7"/>
          <p:cNvSpPr>
            <a:spLocks noGrp="1" noChangeAspect="1"/>
          </p:cNvSpPr>
          <p:nvPr>
            <p:ph type="pic" sz="quarter" idx="28"/>
          </p:nvPr>
        </p:nvSpPr>
        <p:spPr>
          <a:xfrm>
            <a:off x="2895600" y="4563306"/>
            <a:ext cx="2512020" cy="1707737"/>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13" name="Date Placeholder 3"/>
          <p:cNvSpPr>
            <a:spLocks noGrp="1"/>
          </p:cNvSpPr>
          <p:nvPr>
            <p:ph type="dt" sz="half" idx="10"/>
          </p:nvPr>
        </p:nvSpPr>
        <p:spPr>
          <a:xfrm>
            <a:off x="457200" y="6553200"/>
            <a:ext cx="2133600" cy="304800"/>
          </a:xfrm>
        </p:spPr>
        <p:txBody>
          <a:bodyPr/>
          <a:lstStyle/>
          <a:p>
            <a:fld id="{1D8BD707-D9CF-40AE-B4C6-C98DA3205C09}" type="datetimeFigureOut">
              <a:rPr lang="en-US" smtClean="0"/>
              <a:pPr/>
              <a:t>9/2/2014</a:t>
            </a:fld>
            <a:endParaRPr lang="en-US"/>
          </a:p>
        </p:txBody>
      </p:sp>
      <p:sp>
        <p:nvSpPr>
          <p:cNvPr id="14" name="Footer Placeholder 4"/>
          <p:cNvSpPr>
            <a:spLocks noGrp="1"/>
          </p:cNvSpPr>
          <p:nvPr>
            <p:ph type="ftr" sz="quarter" idx="11"/>
          </p:nvPr>
        </p:nvSpPr>
        <p:spPr>
          <a:xfrm>
            <a:off x="2971800" y="6553200"/>
            <a:ext cx="2895600" cy="304800"/>
          </a:xfrm>
        </p:spPr>
        <p:txBody>
          <a:bodyPr/>
          <a:lstStyle/>
          <a:p>
            <a:endParaRPr lang="en-US"/>
          </a:p>
        </p:txBody>
      </p:sp>
      <p:sp>
        <p:nvSpPr>
          <p:cNvPr id="15" name="Slide Number Placeholder 5"/>
          <p:cNvSpPr>
            <a:spLocks noGrp="1"/>
          </p:cNvSpPr>
          <p:nvPr>
            <p:ph type="sldNum" sz="quarter" idx="12"/>
          </p:nvPr>
        </p:nvSpPr>
        <p:spPr>
          <a:xfrm>
            <a:off x="6248400" y="6553200"/>
            <a:ext cx="2057400" cy="304800"/>
          </a:xfrm>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5-Up: 2 Landscape with 3 Portrait">
    <p:bg>
      <p:bgPr>
        <a:solidFill>
          <a:schemeClr val="bg1">
            <a:lumMod val="95000"/>
          </a:schemeClr>
        </a:solidFill>
        <a:effectLst/>
      </p:bgPr>
    </p:bg>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1D8BD707-D9CF-40AE-B4C6-C98DA3205C09}" type="datetimeFigureOut">
              <a:rPr lang="en-US" smtClean="0"/>
              <a:pPr/>
              <a:t>9/2/2014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7"/>
          <p:cNvSpPr>
            <a:spLocks noGrp="1"/>
          </p:cNvSpPr>
          <p:nvPr>
            <p:ph type="pic" sz="quarter" idx="26"/>
          </p:nvPr>
        </p:nvSpPr>
        <p:spPr>
          <a:xfrm>
            <a:off x="529105" y="3124200"/>
            <a:ext cx="2518895" cy="3167033"/>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4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11" name="Rectangle 7"/>
          <p:cNvSpPr>
            <a:spLocks noGrp="1"/>
          </p:cNvSpPr>
          <p:nvPr>
            <p:ph type="pic" sz="quarter" idx="29"/>
          </p:nvPr>
        </p:nvSpPr>
        <p:spPr>
          <a:xfrm>
            <a:off x="511374" y="228601"/>
            <a:ext cx="3829900" cy="2651469"/>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marR="0" indent="-342900" algn="ctr" defTabSz="914400" rtl="0" eaLnBrk="1" latinLnBrk="0" hangingPunct="1">
              <a:spcBef>
                <a:spcPct val="20000"/>
              </a:spcBef>
              <a:buFont typeface="Arial" pitchFamily="34" charset="0"/>
              <a:buNone/>
              <a:defRPr lang="en-US" sz="24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12" name="Rectangle 7"/>
          <p:cNvSpPr>
            <a:spLocks noGrp="1"/>
          </p:cNvSpPr>
          <p:nvPr>
            <p:ph type="pic" sz="quarter" idx="30"/>
          </p:nvPr>
        </p:nvSpPr>
        <p:spPr>
          <a:xfrm>
            <a:off x="4780700" y="228601"/>
            <a:ext cx="3829900" cy="2651469"/>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4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13" name="Rectangle 7"/>
          <p:cNvSpPr>
            <a:spLocks noGrp="1"/>
          </p:cNvSpPr>
          <p:nvPr>
            <p:ph type="pic" sz="quarter" idx="27"/>
          </p:nvPr>
        </p:nvSpPr>
        <p:spPr>
          <a:xfrm>
            <a:off x="3310405" y="3124200"/>
            <a:ext cx="2518895" cy="3167033"/>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4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14" name="Rectangle 7"/>
          <p:cNvSpPr>
            <a:spLocks noGrp="1"/>
          </p:cNvSpPr>
          <p:nvPr>
            <p:ph type="pic" sz="quarter" idx="28"/>
          </p:nvPr>
        </p:nvSpPr>
        <p:spPr>
          <a:xfrm>
            <a:off x="6091705" y="3124200"/>
            <a:ext cx="2518895" cy="3167033"/>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4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Photo Grid with Captions">
    <p:bg>
      <p:bgRef idx="1001">
        <a:schemeClr val="bg1"/>
      </p:bgRef>
    </p:bg>
    <p:spTree>
      <p:nvGrpSpPr>
        <p:cNvPr id="1" name=""/>
        <p:cNvGrpSpPr/>
        <p:nvPr/>
      </p:nvGrpSpPr>
      <p:grpSpPr>
        <a:xfrm>
          <a:off x="0" y="0"/>
          <a:ext cx="0" cy="0"/>
          <a:chOff x="0" y="0"/>
          <a:chExt cx="0" cy="0"/>
        </a:xfrm>
      </p:grpSpPr>
      <p:sp>
        <p:nvSpPr>
          <p:cNvPr id="65" name="Rectangle 64"/>
          <p:cNvSpPr/>
          <p:nvPr/>
        </p:nvSpPr>
        <p:spPr>
          <a:xfrm>
            <a:off x="4648200" y="4558210"/>
            <a:ext cx="2057400" cy="19949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 Placeholder 25"/>
          <p:cNvSpPr>
            <a:spLocks noGrp="1"/>
          </p:cNvSpPr>
          <p:nvPr>
            <p:ph type="body" sz="quarter" idx="31" hasCustomPrompt="1"/>
          </p:nvPr>
        </p:nvSpPr>
        <p:spPr>
          <a:xfrm>
            <a:off x="4724400" y="4710610"/>
            <a:ext cx="1905000" cy="366889"/>
          </a:xfrm>
        </p:spPr>
        <p:txBody>
          <a:bodyPr>
            <a:normAutofit/>
          </a:bodyPr>
          <a:lstStyle>
            <a:lvl1pPr algn="l">
              <a:buNone/>
              <a:defRPr sz="1600" b="1" baseline="0">
                <a:solidFill>
                  <a:srgbClr val="FC7500"/>
                </a:solidFill>
              </a:defRPr>
            </a:lvl1pPr>
          </a:lstStyle>
          <a:p>
            <a:pPr lvl="0"/>
            <a:r>
              <a:rPr lang="en-US" dirty="0" smtClean="0"/>
              <a:t>CLICK TO ADD TITLE</a:t>
            </a:r>
            <a:endParaRPr lang="en-US" dirty="0"/>
          </a:p>
        </p:txBody>
      </p:sp>
      <p:sp>
        <p:nvSpPr>
          <p:cNvPr id="67" name="Text Placeholder 28"/>
          <p:cNvSpPr>
            <a:spLocks noGrp="1"/>
          </p:cNvSpPr>
          <p:nvPr>
            <p:ph type="body" sz="quarter" idx="32" hasCustomPrompt="1"/>
          </p:nvPr>
        </p:nvSpPr>
        <p:spPr>
          <a:xfrm>
            <a:off x="4724400" y="5167810"/>
            <a:ext cx="1905000" cy="1247422"/>
          </a:xfrm>
        </p:spPr>
        <p:txBody>
          <a:bodyPr>
            <a:normAutofit/>
          </a:bodyPr>
          <a:lstStyle>
            <a:lvl1pPr marL="0" indent="0" algn="l">
              <a:buNone/>
              <a:defRPr sz="1800" baseline="0">
                <a:solidFill>
                  <a:schemeClr val="tx1">
                    <a:lumMod val="65000"/>
                    <a:lumOff val="35000"/>
                  </a:schemeClr>
                </a:solidFill>
              </a:defRPr>
            </a:lvl1pPr>
          </a:lstStyle>
          <a:p>
            <a:pPr lvl="0"/>
            <a:r>
              <a:rPr lang="en-US" dirty="0" smtClean="0"/>
              <a:t>Click to add text for the picture to the right</a:t>
            </a:r>
            <a:endParaRPr lang="en-US" dirty="0"/>
          </a:p>
        </p:txBody>
      </p:sp>
      <p:sp>
        <p:nvSpPr>
          <p:cNvPr id="33" name="Rectangle 32"/>
          <p:cNvSpPr/>
          <p:nvPr/>
        </p:nvSpPr>
        <p:spPr>
          <a:xfrm>
            <a:off x="4648200" y="291010"/>
            <a:ext cx="2057400" cy="19949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 Placeholder 25"/>
          <p:cNvSpPr>
            <a:spLocks noGrp="1"/>
          </p:cNvSpPr>
          <p:nvPr>
            <p:ph type="body" sz="quarter" idx="19" hasCustomPrompt="1"/>
          </p:nvPr>
        </p:nvSpPr>
        <p:spPr>
          <a:xfrm>
            <a:off x="4724400" y="443410"/>
            <a:ext cx="1905000" cy="366889"/>
          </a:xfrm>
        </p:spPr>
        <p:txBody>
          <a:bodyPr>
            <a:normAutofit/>
          </a:bodyPr>
          <a:lstStyle>
            <a:lvl1pPr algn="l">
              <a:buNone/>
              <a:defRPr sz="1600" b="1" baseline="0">
                <a:solidFill>
                  <a:srgbClr val="FC7500"/>
                </a:solidFill>
              </a:defRPr>
            </a:lvl1pPr>
          </a:lstStyle>
          <a:p>
            <a:pPr lvl="0"/>
            <a:r>
              <a:rPr lang="en-US" dirty="0" smtClean="0"/>
              <a:t>CLICK TO ADD TITLE</a:t>
            </a:r>
            <a:endParaRPr lang="en-US" dirty="0"/>
          </a:p>
        </p:txBody>
      </p:sp>
      <p:sp>
        <p:nvSpPr>
          <p:cNvPr id="35" name="Text Placeholder 28"/>
          <p:cNvSpPr>
            <a:spLocks noGrp="1"/>
          </p:cNvSpPr>
          <p:nvPr>
            <p:ph type="body" sz="quarter" idx="20" hasCustomPrompt="1"/>
          </p:nvPr>
        </p:nvSpPr>
        <p:spPr>
          <a:xfrm>
            <a:off x="4724400" y="900610"/>
            <a:ext cx="1905000" cy="1247422"/>
          </a:xfrm>
        </p:spPr>
        <p:txBody>
          <a:bodyPr>
            <a:normAutofit/>
          </a:bodyPr>
          <a:lstStyle>
            <a:lvl1pPr marL="0" indent="0" algn="l">
              <a:buNone/>
              <a:defRPr sz="1800" baseline="0">
                <a:solidFill>
                  <a:schemeClr val="tx1">
                    <a:lumMod val="65000"/>
                    <a:lumOff val="35000"/>
                  </a:schemeClr>
                </a:solidFill>
              </a:defRPr>
            </a:lvl1pPr>
          </a:lstStyle>
          <a:p>
            <a:pPr lvl="0"/>
            <a:r>
              <a:rPr lang="en-US" dirty="0" smtClean="0"/>
              <a:t>Click to add text for the picture to the right</a:t>
            </a:r>
            <a:endParaRPr lang="en-US" dirty="0"/>
          </a:p>
        </p:txBody>
      </p:sp>
      <p:sp>
        <p:nvSpPr>
          <p:cNvPr id="27" name="Rectangle 26"/>
          <p:cNvSpPr/>
          <p:nvPr/>
        </p:nvSpPr>
        <p:spPr>
          <a:xfrm>
            <a:off x="228600" y="291010"/>
            <a:ext cx="2057400" cy="19949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icture Placeholder 11"/>
          <p:cNvSpPr>
            <a:spLocks noGrp="1"/>
          </p:cNvSpPr>
          <p:nvPr>
            <p:ph type="pic" sz="quarter" idx="13"/>
          </p:nvPr>
        </p:nvSpPr>
        <p:spPr>
          <a:xfrm>
            <a:off x="2438400" y="291010"/>
            <a:ext cx="2059858" cy="1981200"/>
          </a:xfrm>
          <a:solidFill>
            <a:srgbClr val="F0F0F0"/>
          </a:solidFill>
        </p:spPr>
        <p:txBody>
          <a:bodyPr>
            <a:normAutofit/>
          </a:bodyPr>
          <a:lstStyle>
            <a:lvl1pPr algn="ctr">
              <a:buNone/>
              <a:defRPr sz="1800">
                <a:solidFill>
                  <a:schemeClr val="tx1">
                    <a:lumMod val="75000"/>
                    <a:lumOff val="25000"/>
                  </a:schemeClr>
                </a:solidFill>
              </a:defRPr>
            </a:lvl1pPr>
          </a:lstStyle>
          <a:p>
            <a:r>
              <a:rPr lang="en-US" smtClean="0"/>
              <a:t>Drag picture to placeholder or click icon to add</a:t>
            </a:r>
            <a:endParaRPr lang="en-US" dirty="0"/>
          </a:p>
        </p:txBody>
      </p:sp>
      <p:sp>
        <p:nvSpPr>
          <p:cNvPr id="24" name="Picture Placeholder 11"/>
          <p:cNvSpPr>
            <a:spLocks noGrp="1"/>
          </p:cNvSpPr>
          <p:nvPr>
            <p:ph type="pic" sz="quarter" idx="16"/>
          </p:nvPr>
        </p:nvSpPr>
        <p:spPr>
          <a:xfrm>
            <a:off x="6858000" y="291010"/>
            <a:ext cx="2059858" cy="1981200"/>
          </a:xfrm>
          <a:solidFill>
            <a:srgbClr val="F0F0F0"/>
          </a:solidFill>
        </p:spPr>
        <p:txBody>
          <a:bodyPr>
            <a:normAutofit/>
          </a:bodyPr>
          <a:lstStyle>
            <a:lvl1pPr algn="ctr">
              <a:buNone/>
              <a:defRPr sz="1800">
                <a:solidFill>
                  <a:schemeClr val="tx1">
                    <a:lumMod val="75000"/>
                    <a:lumOff val="25000"/>
                  </a:schemeClr>
                </a:solidFill>
              </a:defRPr>
            </a:lvl1pPr>
          </a:lstStyle>
          <a:p>
            <a:r>
              <a:rPr lang="en-US" smtClean="0"/>
              <a:t>Drag picture to placeholder or click icon to add</a:t>
            </a:r>
            <a:endParaRPr lang="en-US" dirty="0"/>
          </a:p>
        </p:txBody>
      </p:sp>
      <p:sp>
        <p:nvSpPr>
          <p:cNvPr id="26" name="Text Placeholder 25"/>
          <p:cNvSpPr>
            <a:spLocks noGrp="1"/>
          </p:cNvSpPr>
          <p:nvPr>
            <p:ph type="body" sz="quarter" idx="17" hasCustomPrompt="1"/>
          </p:nvPr>
        </p:nvSpPr>
        <p:spPr>
          <a:xfrm>
            <a:off x="304800" y="443410"/>
            <a:ext cx="1905000" cy="366889"/>
          </a:xfrm>
        </p:spPr>
        <p:txBody>
          <a:bodyPr>
            <a:normAutofit/>
          </a:bodyPr>
          <a:lstStyle>
            <a:lvl1pPr algn="l">
              <a:buNone/>
              <a:defRPr sz="1600" b="1" baseline="0">
                <a:solidFill>
                  <a:srgbClr val="FC7500"/>
                </a:solidFill>
              </a:defRPr>
            </a:lvl1pPr>
          </a:lstStyle>
          <a:p>
            <a:pPr lvl="0"/>
            <a:r>
              <a:rPr lang="en-US" dirty="0" smtClean="0"/>
              <a:t>CLICK TO ADD TITLE</a:t>
            </a:r>
            <a:endParaRPr lang="en-US" dirty="0"/>
          </a:p>
        </p:txBody>
      </p:sp>
      <p:sp>
        <p:nvSpPr>
          <p:cNvPr id="29" name="Text Placeholder 28"/>
          <p:cNvSpPr>
            <a:spLocks noGrp="1"/>
          </p:cNvSpPr>
          <p:nvPr>
            <p:ph type="body" sz="quarter" idx="18" hasCustomPrompt="1"/>
          </p:nvPr>
        </p:nvSpPr>
        <p:spPr>
          <a:xfrm>
            <a:off x="304800" y="900610"/>
            <a:ext cx="1905000" cy="1247422"/>
          </a:xfrm>
        </p:spPr>
        <p:txBody>
          <a:bodyPr>
            <a:normAutofit/>
          </a:bodyPr>
          <a:lstStyle>
            <a:lvl1pPr marL="0" indent="0" algn="l">
              <a:buNone/>
              <a:defRPr sz="1800" baseline="0">
                <a:solidFill>
                  <a:schemeClr val="tx1">
                    <a:lumMod val="65000"/>
                    <a:lumOff val="35000"/>
                  </a:schemeClr>
                </a:solidFill>
              </a:defRPr>
            </a:lvl1pPr>
          </a:lstStyle>
          <a:p>
            <a:pPr lvl="0"/>
            <a:r>
              <a:rPr lang="en-US" dirty="0" smtClean="0"/>
              <a:t>Click to add text for the picture to the right</a:t>
            </a:r>
            <a:endParaRPr lang="en-US" dirty="0"/>
          </a:p>
        </p:txBody>
      </p:sp>
      <p:sp>
        <p:nvSpPr>
          <p:cNvPr id="52" name="Rectangle 51"/>
          <p:cNvSpPr/>
          <p:nvPr/>
        </p:nvSpPr>
        <p:spPr>
          <a:xfrm>
            <a:off x="2440857" y="2424610"/>
            <a:ext cx="2057400" cy="19949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Picture Placeholder 11"/>
          <p:cNvSpPr>
            <a:spLocks noGrp="1"/>
          </p:cNvSpPr>
          <p:nvPr>
            <p:ph type="pic" sz="quarter" idx="21"/>
          </p:nvPr>
        </p:nvSpPr>
        <p:spPr>
          <a:xfrm>
            <a:off x="228600" y="2424610"/>
            <a:ext cx="2059858" cy="1981200"/>
          </a:xfrm>
          <a:solidFill>
            <a:srgbClr val="F0F0F0"/>
          </a:solidFill>
        </p:spPr>
        <p:txBody>
          <a:bodyPr>
            <a:normAutofit/>
          </a:bodyPr>
          <a:lstStyle>
            <a:lvl1pPr algn="ctr">
              <a:buNone/>
              <a:defRPr sz="1800">
                <a:solidFill>
                  <a:schemeClr val="tx1">
                    <a:lumMod val="75000"/>
                    <a:lumOff val="25000"/>
                  </a:schemeClr>
                </a:solidFill>
              </a:defRPr>
            </a:lvl1pPr>
          </a:lstStyle>
          <a:p>
            <a:r>
              <a:rPr lang="en-US" smtClean="0"/>
              <a:t>Drag picture to placeholder or click icon to add</a:t>
            </a:r>
            <a:endParaRPr lang="en-US" dirty="0"/>
          </a:p>
        </p:txBody>
      </p:sp>
      <p:sp>
        <p:nvSpPr>
          <p:cNvPr id="54" name="Picture Placeholder 11"/>
          <p:cNvSpPr>
            <a:spLocks noGrp="1"/>
          </p:cNvSpPr>
          <p:nvPr>
            <p:ph type="pic" sz="quarter" idx="22"/>
          </p:nvPr>
        </p:nvSpPr>
        <p:spPr>
          <a:xfrm>
            <a:off x="4650657" y="2424610"/>
            <a:ext cx="2059858" cy="1981200"/>
          </a:xfrm>
          <a:solidFill>
            <a:srgbClr val="F0F0F0"/>
          </a:solidFill>
        </p:spPr>
        <p:txBody>
          <a:bodyPr>
            <a:normAutofit/>
          </a:bodyPr>
          <a:lstStyle>
            <a:lvl1pPr algn="ctr">
              <a:buNone/>
              <a:defRPr sz="1800">
                <a:solidFill>
                  <a:schemeClr val="tx1">
                    <a:lumMod val="75000"/>
                    <a:lumOff val="25000"/>
                  </a:schemeClr>
                </a:solidFill>
              </a:defRPr>
            </a:lvl1pPr>
          </a:lstStyle>
          <a:p>
            <a:r>
              <a:rPr lang="en-US" smtClean="0"/>
              <a:t>Drag picture to placeholder or click icon to add</a:t>
            </a:r>
            <a:endParaRPr lang="en-US" dirty="0"/>
          </a:p>
        </p:txBody>
      </p:sp>
      <p:sp>
        <p:nvSpPr>
          <p:cNvPr id="55" name="Text Placeholder 25"/>
          <p:cNvSpPr>
            <a:spLocks noGrp="1"/>
          </p:cNvSpPr>
          <p:nvPr>
            <p:ph type="body" sz="quarter" idx="23" hasCustomPrompt="1"/>
          </p:nvPr>
        </p:nvSpPr>
        <p:spPr>
          <a:xfrm>
            <a:off x="2517057" y="2577010"/>
            <a:ext cx="1905000" cy="366889"/>
          </a:xfrm>
        </p:spPr>
        <p:txBody>
          <a:bodyPr>
            <a:normAutofit/>
          </a:bodyPr>
          <a:lstStyle>
            <a:lvl1pPr algn="l">
              <a:buNone/>
              <a:defRPr sz="1600" b="1" baseline="0">
                <a:solidFill>
                  <a:srgbClr val="FC7500"/>
                </a:solidFill>
              </a:defRPr>
            </a:lvl1pPr>
          </a:lstStyle>
          <a:p>
            <a:pPr lvl="0"/>
            <a:r>
              <a:rPr lang="en-US" dirty="0" smtClean="0"/>
              <a:t>CLICK TO ADD TITLE</a:t>
            </a:r>
            <a:endParaRPr lang="en-US" dirty="0"/>
          </a:p>
        </p:txBody>
      </p:sp>
      <p:sp>
        <p:nvSpPr>
          <p:cNvPr id="56" name="Text Placeholder 28"/>
          <p:cNvSpPr>
            <a:spLocks noGrp="1"/>
          </p:cNvSpPr>
          <p:nvPr>
            <p:ph type="body" sz="quarter" idx="24" hasCustomPrompt="1"/>
          </p:nvPr>
        </p:nvSpPr>
        <p:spPr>
          <a:xfrm>
            <a:off x="2517057" y="3034210"/>
            <a:ext cx="1905000" cy="1247422"/>
          </a:xfrm>
        </p:spPr>
        <p:txBody>
          <a:bodyPr>
            <a:normAutofit/>
          </a:bodyPr>
          <a:lstStyle>
            <a:lvl1pPr marL="0" indent="0" algn="l">
              <a:buNone/>
              <a:defRPr sz="1800" baseline="0">
                <a:solidFill>
                  <a:schemeClr val="tx1">
                    <a:lumMod val="65000"/>
                    <a:lumOff val="35000"/>
                  </a:schemeClr>
                </a:solidFill>
              </a:defRPr>
            </a:lvl1pPr>
          </a:lstStyle>
          <a:p>
            <a:pPr lvl="0"/>
            <a:r>
              <a:rPr lang="en-US" dirty="0" smtClean="0"/>
              <a:t>Click to add text for the picture to the left</a:t>
            </a:r>
            <a:endParaRPr lang="en-US" dirty="0"/>
          </a:p>
        </p:txBody>
      </p:sp>
      <p:sp>
        <p:nvSpPr>
          <p:cNvPr id="57" name="Rectangle 56"/>
          <p:cNvSpPr/>
          <p:nvPr/>
        </p:nvSpPr>
        <p:spPr>
          <a:xfrm>
            <a:off x="6860457" y="2424610"/>
            <a:ext cx="2057400" cy="19949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 Placeholder 25"/>
          <p:cNvSpPr>
            <a:spLocks noGrp="1"/>
          </p:cNvSpPr>
          <p:nvPr>
            <p:ph type="body" sz="quarter" idx="25" hasCustomPrompt="1"/>
          </p:nvPr>
        </p:nvSpPr>
        <p:spPr>
          <a:xfrm>
            <a:off x="6936657" y="2577010"/>
            <a:ext cx="1905000" cy="366889"/>
          </a:xfrm>
        </p:spPr>
        <p:txBody>
          <a:bodyPr>
            <a:normAutofit/>
          </a:bodyPr>
          <a:lstStyle>
            <a:lvl1pPr algn="l">
              <a:buNone/>
              <a:defRPr sz="1600" b="1" baseline="0">
                <a:solidFill>
                  <a:srgbClr val="FC7500"/>
                </a:solidFill>
              </a:defRPr>
            </a:lvl1pPr>
          </a:lstStyle>
          <a:p>
            <a:pPr lvl="0"/>
            <a:r>
              <a:rPr lang="en-US" dirty="0" smtClean="0"/>
              <a:t>CLICK TO ADD TITLE</a:t>
            </a:r>
            <a:endParaRPr lang="en-US" dirty="0"/>
          </a:p>
        </p:txBody>
      </p:sp>
      <p:sp>
        <p:nvSpPr>
          <p:cNvPr id="59" name="Text Placeholder 28"/>
          <p:cNvSpPr>
            <a:spLocks noGrp="1"/>
          </p:cNvSpPr>
          <p:nvPr>
            <p:ph type="body" sz="quarter" idx="26" hasCustomPrompt="1"/>
          </p:nvPr>
        </p:nvSpPr>
        <p:spPr>
          <a:xfrm>
            <a:off x="6936657" y="3034210"/>
            <a:ext cx="1905000" cy="1247422"/>
          </a:xfrm>
        </p:spPr>
        <p:txBody>
          <a:bodyPr>
            <a:normAutofit/>
          </a:bodyPr>
          <a:lstStyle>
            <a:lvl1pPr marL="0" indent="0" algn="l">
              <a:buNone/>
              <a:defRPr sz="1800" baseline="0">
                <a:solidFill>
                  <a:schemeClr val="tx1">
                    <a:lumMod val="65000"/>
                    <a:lumOff val="35000"/>
                  </a:schemeClr>
                </a:solidFill>
              </a:defRPr>
            </a:lvl1pPr>
          </a:lstStyle>
          <a:p>
            <a:pPr lvl="0"/>
            <a:r>
              <a:rPr lang="en-US" dirty="0" smtClean="0"/>
              <a:t>Click to add text for the picture to the left</a:t>
            </a:r>
            <a:endParaRPr lang="en-US" dirty="0"/>
          </a:p>
        </p:txBody>
      </p:sp>
      <p:sp>
        <p:nvSpPr>
          <p:cNvPr id="60" name="Rectangle 59"/>
          <p:cNvSpPr/>
          <p:nvPr/>
        </p:nvSpPr>
        <p:spPr>
          <a:xfrm>
            <a:off x="228600" y="4558210"/>
            <a:ext cx="2057400" cy="19949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Picture Placeholder 11"/>
          <p:cNvSpPr>
            <a:spLocks noGrp="1"/>
          </p:cNvSpPr>
          <p:nvPr>
            <p:ph type="pic" sz="quarter" idx="27"/>
          </p:nvPr>
        </p:nvSpPr>
        <p:spPr>
          <a:xfrm>
            <a:off x="2435942" y="4558210"/>
            <a:ext cx="2059858" cy="1981200"/>
          </a:xfrm>
          <a:solidFill>
            <a:srgbClr val="F0F0F0"/>
          </a:solidFill>
        </p:spPr>
        <p:txBody>
          <a:bodyPr>
            <a:normAutofit/>
          </a:bodyPr>
          <a:lstStyle>
            <a:lvl1pPr algn="ctr">
              <a:buNone/>
              <a:defRPr sz="1800">
                <a:solidFill>
                  <a:schemeClr val="tx1">
                    <a:lumMod val="75000"/>
                    <a:lumOff val="25000"/>
                  </a:schemeClr>
                </a:solidFill>
              </a:defRPr>
            </a:lvl1pPr>
          </a:lstStyle>
          <a:p>
            <a:r>
              <a:rPr lang="en-US" smtClean="0"/>
              <a:t>Drag picture to placeholder or click icon to add</a:t>
            </a:r>
            <a:endParaRPr lang="en-US" dirty="0"/>
          </a:p>
        </p:txBody>
      </p:sp>
      <p:sp>
        <p:nvSpPr>
          <p:cNvPr id="62" name="Picture Placeholder 11"/>
          <p:cNvSpPr>
            <a:spLocks noGrp="1"/>
          </p:cNvSpPr>
          <p:nvPr>
            <p:ph type="pic" sz="quarter" idx="28"/>
          </p:nvPr>
        </p:nvSpPr>
        <p:spPr>
          <a:xfrm>
            <a:off x="6855542" y="4558210"/>
            <a:ext cx="2059858" cy="1981200"/>
          </a:xfrm>
          <a:solidFill>
            <a:srgbClr val="F0F0F0"/>
          </a:solidFill>
        </p:spPr>
        <p:txBody>
          <a:bodyPr>
            <a:normAutofit/>
          </a:bodyPr>
          <a:lstStyle>
            <a:lvl1pPr algn="ctr">
              <a:buNone/>
              <a:defRPr sz="1800">
                <a:solidFill>
                  <a:schemeClr val="tx1">
                    <a:lumMod val="75000"/>
                    <a:lumOff val="25000"/>
                  </a:schemeClr>
                </a:solidFill>
              </a:defRPr>
            </a:lvl1pPr>
          </a:lstStyle>
          <a:p>
            <a:r>
              <a:rPr lang="en-US" smtClean="0"/>
              <a:t>Drag picture to placeholder or click icon to add</a:t>
            </a:r>
            <a:endParaRPr lang="en-US" dirty="0"/>
          </a:p>
        </p:txBody>
      </p:sp>
      <p:sp>
        <p:nvSpPr>
          <p:cNvPr id="63" name="Text Placeholder 25"/>
          <p:cNvSpPr>
            <a:spLocks noGrp="1"/>
          </p:cNvSpPr>
          <p:nvPr>
            <p:ph type="body" sz="quarter" idx="29" hasCustomPrompt="1"/>
          </p:nvPr>
        </p:nvSpPr>
        <p:spPr>
          <a:xfrm>
            <a:off x="304800" y="4710610"/>
            <a:ext cx="1905000" cy="366889"/>
          </a:xfrm>
        </p:spPr>
        <p:txBody>
          <a:bodyPr>
            <a:normAutofit/>
          </a:bodyPr>
          <a:lstStyle>
            <a:lvl1pPr algn="l">
              <a:buNone/>
              <a:defRPr sz="1600" b="1" baseline="0">
                <a:solidFill>
                  <a:srgbClr val="FC7500"/>
                </a:solidFill>
              </a:defRPr>
            </a:lvl1pPr>
          </a:lstStyle>
          <a:p>
            <a:pPr lvl="0"/>
            <a:r>
              <a:rPr lang="en-US" dirty="0" smtClean="0"/>
              <a:t>CLICK TO ADD TITLE</a:t>
            </a:r>
            <a:endParaRPr lang="en-US" dirty="0"/>
          </a:p>
        </p:txBody>
      </p:sp>
      <p:sp>
        <p:nvSpPr>
          <p:cNvPr id="64" name="Text Placeholder 28"/>
          <p:cNvSpPr>
            <a:spLocks noGrp="1"/>
          </p:cNvSpPr>
          <p:nvPr>
            <p:ph type="body" sz="quarter" idx="30" hasCustomPrompt="1"/>
          </p:nvPr>
        </p:nvSpPr>
        <p:spPr>
          <a:xfrm>
            <a:off x="304800" y="5167810"/>
            <a:ext cx="1905000" cy="1247422"/>
          </a:xfrm>
        </p:spPr>
        <p:txBody>
          <a:bodyPr>
            <a:normAutofit/>
          </a:bodyPr>
          <a:lstStyle>
            <a:lvl1pPr marL="0" indent="0" algn="l">
              <a:buNone/>
              <a:defRPr sz="1800" baseline="0">
                <a:solidFill>
                  <a:schemeClr val="tx1">
                    <a:lumMod val="65000"/>
                    <a:lumOff val="35000"/>
                  </a:schemeClr>
                </a:solidFill>
              </a:defRPr>
            </a:lvl1pPr>
          </a:lstStyle>
          <a:p>
            <a:pPr lvl="0"/>
            <a:r>
              <a:rPr lang="en-US" dirty="0" smtClean="0"/>
              <a:t>Click to add text for the picture to the right</a:t>
            </a:r>
            <a:endParaRPr lang="en-US" dirty="0"/>
          </a:p>
        </p:txBody>
      </p:sp>
      <p:sp>
        <p:nvSpPr>
          <p:cNvPr id="28" name="Date Placeholder 6"/>
          <p:cNvSpPr>
            <a:spLocks noGrp="1"/>
          </p:cNvSpPr>
          <p:nvPr>
            <p:ph type="dt" sz="half" idx="10"/>
          </p:nvPr>
        </p:nvSpPr>
        <p:spPr>
          <a:xfrm>
            <a:off x="457200" y="6553200"/>
            <a:ext cx="2133600" cy="304800"/>
          </a:xfrm>
        </p:spPr>
        <p:txBody>
          <a:bodyPr/>
          <a:lstStyle/>
          <a:p>
            <a:fld id="{1D8BD707-D9CF-40AE-B4C6-C98DA3205C09}" type="datetimeFigureOut">
              <a:rPr lang="en-US" smtClean="0"/>
              <a:pPr/>
              <a:t>9/2/2014</a:t>
            </a:fld>
            <a:endParaRPr lang="en-US"/>
          </a:p>
        </p:txBody>
      </p:sp>
      <p:sp>
        <p:nvSpPr>
          <p:cNvPr id="30" name="Footer Placeholder 7"/>
          <p:cNvSpPr>
            <a:spLocks noGrp="1"/>
          </p:cNvSpPr>
          <p:nvPr>
            <p:ph type="ftr" sz="quarter" idx="11"/>
          </p:nvPr>
        </p:nvSpPr>
        <p:spPr>
          <a:xfrm>
            <a:off x="3124200" y="6553200"/>
            <a:ext cx="2895600" cy="304800"/>
          </a:xfrm>
        </p:spPr>
        <p:txBody>
          <a:bodyPr/>
          <a:lstStyle/>
          <a:p>
            <a:endParaRPr lang="en-US"/>
          </a:p>
        </p:txBody>
      </p:sp>
      <p:sp>
        <p:nvSpPr>
          <p:cNvPr id="31" name="Slide Number Placeholder 8"/>
          <p:cNvSpPr>
            <a:spLocks noGrp="1"/>
          </p:cNvSpPr>
          <p:nvPr>
            <p:ph type="sldNum" sz="quarter" idx="12"/>
          </p:nvPr>
        </p:nvSpPr>
        <p:spPr>
          <a:xfrm>
            <a:off x="6553200" y="6553200"/>
            <a:ext cx="2133600" cy="3048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Photo Grid with Colored Captions">
    <p:bg>
      <p:bgPr>
        <a:solidFill>
          <a:schemeClr val="bg1"/>
        </a:solidFill>
        <a:effectLst/>
      </p:bgPr>
    </p:bg>
    <p:spTree>
      <p:nvGrpSpPr>
        <p:cNvPr id="1" name=""/>
        <p:cNvGrpSpPr/>
        <p:nvPr/>
      </p:nvGrpSpPr>
      <p:grpSpPr>
        <a:xfrm>
          <a:off x="0" y="0"/>
          <a:ext cx="0" cy="0"/>
          <a:chOff x="0" y="0"/>
          <a:chExt cx="0" cy="0"/>
        </a:xfrm>
      </p:grpSpPr>
      <p:sp>
        <p:nvSpPr>
          <p:cNvPr id="51" name="Rectangle 50"/>
          <p:cNvSpPr/>
          <p:nvPr/>
        </p:nvSpPr>
        <p:spPr>
          <a:xfrm>
            <a:off x="4648200" y="4558210"/>
            <a:ext cx="2057400" cy="199499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 Placeholder 25"/>
          <p:cNvSpPr>
            <a:spLocks noGrp="1"/>
          </p:cNvSpPr>
          <p:nvPr>
            <p:ph type="body" sz="quarter" idx="31" hasCustomPrompt="1"/>
          </p:nvPr>
        </p:nvSpPr>
        <p:spPr>
          <a:xfrm>
            <a:off x="4724400" y="4710610"/>
            <a:ext cx="1905000" cy="366889"/>
          </a:xfrm>
        </p:spPr>
        <p:txBody>
          <a:bodyPr>
            <a:normAutofit/>
          </a:bodyPr>
          <a:lstStyle>
            <a:lvl1pPr algn="l">
              <a:buNone/>
              <a:defRPr sz="1600" b="1" baseline="0">
                <a:solidFill>
                  <a:schemeClr val="bg1"/>
                </a:solidFill>
              </a:defRPr>
            </a:lvl1pPr>
          </a:lstStyle>
          <a:p>
            <a:pPr lvl="0"/>
            <a:r>
              <a:rPr lang="en-US" dirty="0" smtClean="0"/>
              <a:t>CLICK TO ADD TITLE</a:t>
            </a:r>
            <a:endParaRPr lang="en-US" dirty="0"/>
          </a:p>
        </p:txBody>
      </p:sp>
      <p:sp>
        <p:nvSpPr>
          <p:cNvPr id="53" name="Text Placeholder 28"/>
          <p:cNvSpPr>
            <a:spLocks noGrp="1"/>
          </p:cNvSpPr>
          <p:nvPr>
            <p:ph type="body" sz="quarter" idx="32" hasCustomPrompt="1"/>
          </p:nvPr>
        </p:nvSpPr>
        <p:spPr>
          <a:xfrm>
            <a:off x="4724400" y="5167810"/>
            <a:ext cx="1905000" cy="1247422"/>
          </a:xfrm>
        </p:spPr>
        <p:txBody>
          <a:bodyPr>
            <a:normAutofit/>
          </a:bodyPr>
          <a:lstStyle>
            <a:lvl1pPr marL="0" indent="0" algn="l">
              <a:buNone/>
              <a:defRPr sz="1800" baseline="0">
                <a:solidFill>
                  <a:schemeClr val="bg1"/>
                </a:solidFill>
              </a:defRPr>
            </a:lvl1pPr>
          </a:lstStyle>
          <a:p>
            <a:pPr lvl="0"/>
            <a:r>
              <a:rPr lang="en-US" dirty="0" smtClean="0"/>
              <a:t>Click to add text for the picture to the right</a:t>
            </a:r>
            <a:endParaRPr lang="en-US" dirty="0"/>
          </a:p>
        </p:txBody>
      </p:sp>
      <p:sp>
        <p:nvSpPr>
          <p:cNvPr id="35" name="Rectangle 34"/>
          <p:cNvSpPr/>
          <p:nvPr/>
        </p:nvSpPr>
        <p:spPr>
          <a:xfrm>
            <a:off x="4648200" y="291010"/>
            <a:ext cx="2057400" cy="1994990"/>
          </a:xfrm>
          <a:prstGeom prst="rect">
            <a:avLst/>
          </a:prstGeom>
          <a:solidFill>
            <a:srgbClr val="D9E8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 Placeholder 25"/>
          <p:cNvSpPr>
            <a:spLocks noGrp="1"/>
          </p:cNvSpPr>
          <p:nvPr>
            <p:ph type="body" sz="quarter" idx="19" hasCustomPrompt="1"/>
          </p:nvPr>
        </p:nvSpPr>
        <p:spPr>
          <a:xfrm>
            <a:off x="4724400" y="443410"/>
            <a:ext cx="1905000" cy="366889"/>
          </a:xfrm>
        </p:spPr>
        <p:txBody>
          <a:bodyPr>
            <a:normAutofit/>
          </a:bodyPr>
          <a:lstStyle>
            <a:lvl1pPr algn="l">
              <a:buNone/>
              <a:defRPr sz="1600" b="1" baseline="0">
                <a:solidFill>
                  <a:schemeClr val="accent1">
                    <a:lumMod val="75000"/>
                  </a:schemeClr>
                </a:solidFill>
              </a:defRPr>
            </a:lvl1pPr>
          </a:lstStyle>
          <a:p>
            <a:pPr lvl="0"/>
            <a:r>
              <a:rPr lang="en-US" dirty="0" smtClean="0"/>
              <a:t>CLICK TO ADD TITLE</a:t>
            </a:r>
            <a:endParaRPr lang="en-US" dirty="0"/>
          </a:p>
        </p:txBody>
      </p:sp>
      <p:sp>
        <p:nvSpPr>
          <p:cNvPr id="37" name="Text Placeholder 28"/>
          <p:cNvSpPr>
            <a:spLocks noGrp="1"/>
          </p:cNvSpPr>
          <p:nvPr>
            <p:ph type="body" sz="quarter" idx="20" hasCustomPrompt="1"/>
          </p:nvPr>
        </p:nvSpPr>
        <p:spPr>
          <a:xfrm>
            <a:off x="4724400" y="900610"/>
            <a:ext cx="1905000" cy="1247422"/>
          </a:xfrm>
        </p:spPr>
        <p:txBody>
          <a:bodyPr>
            <a:normAutofit/>
          </a:bodyPr>
          <a:lstStyle>
            <a:lvl1pPr marL="0" indent="0" algn="l">
              <a:buNone/>
              <a:defRPr sz="1800" baseline="0">
                <a:solidFill>
                  <a:schemeClr val="tx1">
                    <a:lumMod val="65000"/>
                    <a:lumOff val="35000"/>
                  </a:schemeClr>
                </a:solidFill>
              </a:defRPr>
            </a:lvl1pPr>
          </a:lstStyle>
          <a:p>
            <a:pPr lvl="0"/>
            <a:r>
              <a:rPr lang="en-US" dirty="0" smtClean="0"/>
              <a:t>Click to add text for the picture to the right</a:t>
            </a:r>
            <a:endParaRPr lang="en-US" dirty="0"/>
          </a:p>
        </p:txBody>
      </p:sp>
      <p:sp>
        <p:nvSpPr>
          <p:cNvPr id="30" name="Rectangle 29"/>
          <p:cNvSpPr/>
          <p:nvPr/>
        </p:nvSpPr>
        <p:spPr>
          <a:xfrm>
            <a:off x="228600" y="291010"/>
            <a:ext cx="2057400" cy="199499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C7500"/>
              </a:solidFill>
            </a:endParaRPr>
          </a:p>
        </p:txBody>
      </p:sp>
      <p:sp>
        <p:nvSpPr>
          <p:cNvPr id="31" name="Picture Placeholder 11"/>
          <p:cNvSpPr>
            <a:spLocks noGrp="1"/>
          </p:cNvSpPr>
          <p:nvPr>
            <p:ph type="pic" sz="quarter" idx="13"/>
          </p:nvPr>
        </p:nvSpPr>
        <p:spPr>
          <a:xfrm>
            <a:off x="2435942" y="295275"/>
            <a:ext cx="2059858" cy="1981200"/>
          </a:xfrm>
          <a:solidFill>
            <a:srgbClr val="F0F0F0"/>
          </a:solidFill>
        </p:spPr>
        <p:txBody>
          <a:bodyPr>
            <a:normAutofit/>
          </a:bodyPr>
          <a:lstStyle>
            <a:lvl1pPr algn="ctr">
              <a:buNone/>
              <a:defRPr sz="1800">
                <a:solidFill>
                  <a:schemeClr val="tx1">
                    <a:lumMod val="75000"/>
                    <a:lumOff val="25000"/>
                  </a:schemeClr>
                </a:solidFill>
              </a:defRPr>
            </a:lvl1pPr>
          </a:lstStyle>
          <a:p>
            <a:r>
              <a:rPr lang="en-US" smtClean="0"/>
              <a:t>Drag picture to placeholder or click icon to add</a:t>
            </a:r>
            <a:endParaRPr lang="en-US" dirty="0"/>
          </a:p>
        </p:txBody>
      </p:sp>
      <p:sp>
        <p:nvSpPr>
          <p:cNvPr id="32" name="Picture Placeholder 11"/>
          <p:cNvSpPr>
            <a:spLocks noGrp="1"/>
          </p:cNvSpPr>
          <p:nvPr>
            <p:ph type="pic" sz="quarter" idx="16"/>
          </p:nvPr>
        </p:nvSpPr>
        <p:spPr>
          <a:xfrm>
            <a:off x="6855542" y="291010"/>
            <a:ext cx="2059858" cy="1981200"/>
          </a:xfrm>
          <a:solidFill>
            <a:srgbClr val="F0F0F0"/>
          </a:solidFill>
        </p:spPr>
        <p:txBody>
          <a:bodyPr>
            <a:normAutofit/>
          </a:bodyPr>
          <a:lstStyle>
            <a:lvl1pPr algn="ctr">
              <a:buNone/>
              <a:defRPr sz="1800">
                <a:solidFill>
                  <a:schemeClr val="tx1">
                    <a:lumMod val="75000"/>
                    <a:lumOff val="25000"/>
                  </a:schemeClr>
                </a:solidFill>
              </a:defRPr>
            </a:lvl1pPr>
          </a:lstStyle>
          <a:p>
            <a:r>
              <a:rPr lang="en-US" smtClean="0"/>
              <a:t>Drag picture to placeholder or click icon to add</a:t>
            </a:r>
            <a:endParaRPr lang="en-US" dirty="0"/>
          </a:p>
        </p:txBody>
      </p:sp>
      <p:sp>
        <p:nvSpPr>
          <p:cNvPr id="33" name="Text Placeholder 25"/>
          <p:cNvSpPr>
            <a:spLocks noGrp="1"/>
          </p:cNvSpPr>
          <p:nvPr>
            <p:ph type="body" sz="quarter" idx="17" hasCustomPrompt="1"/>
          </p:nvPr>
        </p:nvSpPr>
        <p:spPr>
          <a:xfrm>
            <a:off x="304800" y="443410"/>
            <a:ext cx="1905000" cy="366889"/>
          </a:xfrm>
        </p:spPr>
        <p:txBody>
          <a:bodyPr>
            <a:normAutofit/>
          </a:bodyPr>
          <a:lstStyle>
            <a:lvl1pPr algn="l">
              <a:buNone/>
              <a:defRPr sz="1600" b="1" baseline="0">
                <a:solidFill>
                  <a:schemeClr val="bg1"/>
                </a:solidFill>
              </a:defRPr>
            </a:lvl1pPr>
          </a:lstStyle>
          <a:p>
            <a:pPr lvl="0"/>
            <a:r>
              <a:rPr lang="en-US" dirty="0" smtClean="0"/>
              <a:t>CLICK TO ADD TITLE</a:t>
            </a:r>
            <a:endParaRPr lang="en-US" dirty="0"/>
          </a:p>
        </p:txBody>
      </p:sp>
      <p:sp>
        <p:nvSpPr>
          <p:cNvPr id="34" name="Text Placeholder 28"/>
          <p:cNvSpPr>
            <a:spLocks noGrp="1"/>
          </p:cNvSpPr>
          <p:nvPr>
            <p:ph type="body" sz="quarter" idx="18" hasCustomPrompt="1"/>
          </p:nvPr>
        </p:nvSpPr>
        <p:spPr>
          <a:xfrm>
            <a:off x="304800" y="900610"/>
            <a:ext cx="1905000" cy="1247422"/>
          </a:xfrm>
        </p:spPr>
        <p:txBody>
          <a:bodyPr>
            <a:normAutofit/>
          </a:bodyPr>
          <a:lstStyle>
            <a:lvl1pPr marL="0" indent="0" algn="l">
              <a:buNone/>
              <a:defRPr sz="1800" baseline="0">
                <a:solidFill>
                  <a:schemeClr val="bg1"/>
                </a:solidFill>
              </a:defRPr>
            </a:lvl1pPr>
          </a:lstStyle>
          <a:p>
            <a:pPr lvl="0"/>
            <a:r>
              <a:rPr lang="en-US" dirty="0" smtClean="0"/>
              <a:t>Click to add text for the picture to the right</a:t>
            </a:r>
            <a:endParaRPr lang="en-US" dirty="0"/>
          </a:p>
        </p:txBody>
      </p:sp>
      <p:sp>
        <p:nvSpPr>
          <p:cNvPr id="38" name="Rectangle 37"/>
          <p:cNvSpPr/>
          <p:nvPr/>
        </p:nvSpPr>
        <p:spPr>
          <a:xfrm>
            <a:off x="2440857" y="2424610"/>
            <a:ext cx="2057400" cy="1994990"/>
          </a:xfrm>
          <a:prstGeom prst="rect">
            <a:avLst/>
          </a:prstGeom>
          <a:solidFill>
            <a:srgbClr val="91BE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Picture Placeholder 11"/>
          <p:cNvSpPr>
            <a:spLocks noGrp="1"/>
          </p:cNvSpPr>
          <p:nvPr>
            <p:ph type="pic" sz="quarter" idx="21"/>
          </p:nvPr>
        </p:nvSpPr>
        <p:spPr>
          <a:xfrm>
            <a:off x="228600" y="2424610"/>
            <a:ext cx="2059858" cy="1981200"/>
          </a:xfrm>
          <a:solidFill>
            <a:srgbClr val="F0F0F0"/>
          </a:solidFill>
        </p:spPr>
        <p:txBody>
          <a:bodyPr>
            <a:normAutofit/>
          </a:bodyPr>
          <a:lstStyle>
            <a:lvl1pPr algn="ctr">
              <a:buNone/>
              <a:defRPr sz="1800">
                <a:solidFill>
                  <a:schemeClr val="tx1">
                    <a:lumMod val="75000"/>
                    <a:lumOff val="25000"/>
                  </a:schemeClr>
                </a:solidFill>
              </a:defRPr>
            </a:lvl1pPr>
          </a:lstStyle>
          <a:p>
            <a:r>
              <a:rPr lang="en-US" smtClean="0"/>
              <a:t>Drag picture to placeholder or click icon to add</a:t>
            </a:r>
            <a:endParaRPr lang="en-US" dirty="0"/>
          </a:p>
        </p:txBody>
      </p:sp>
      <p:sp>
        <p:nvSpPr>
          <p:cNvPr id="40" name="Picture Placeholder 11"/>
          <p:cNvSpPr>
            <a:spLocks noGrp="1"/>
          </p:cNvSpPr>
          <p:nvPr>
            <p:ph type="pic" sz="quarter" idx="22"/>
          </p:nvPr>
        </p:nvSpPr>
        <p:spPr>
          <a:xfrm>
            <a:off x="4650657" y="2424610"/>
            <a:ext cx="2059858" cy="1981200"/>
          </a:xfrm>
          <a:solidFill>
            <a:srgbClr val="F0F0F0"/>
          </a:solidFill>
        </p:spPr>
        <p:txBody>
          <a:bodyPr>
            <a:normAutofit/>
          </a:bodyPr>
          <a:lstStyle>
            <a:lvl1pPr algn="ctr">
              <a:buNone/>
              <a:defRPr sz="1800">
                <a:solidFill>
                  <a:schemeClr val="tx1">
                    <a:lumMod val="75000"/>
                    <a:lumOff val="25000"/>
                  </a:schemeClr>
                </a:solidFill>
              </a:defRPr>
            </a:lvl1pPr>
          </a:lstStyle>
          <a:p>
            <a:r>
              <a:rPr lang="en-US" smtClean="0"/>
              <a:t>Drag picture to placeholder or click icon to add</a:t>
            </a:r>
            <a:endParaRPr lang="en-US" dirty="0"/>
          </a:p>
        </p:txBody>
      </p:sp>
      <p:sp>
        <p:nvSpPr>
          <p:cNvPr id="41" name="Text Placeholder 25"/>
          <p:cNvSpPr>
            <a:spLocks noGrp="1"/>
          </p:cNvSpPr>
          <p:nvPr>
            <p:ph type="body" sz="quarter" idx="23" hasCustomPrompt="1"/>
          </p:nvPr>
        </p:nvSpPr>
        <p:spPr>
          <a:xfrm>
            <a:off x="2517057" y="2577010"/>
            <a:ext cx="1905000" cy="366889"/>
          </a:xfrm>
        </p:spPr>
        <p:txBody>
          <a:bodyPr>
            <a:normAutofit/>
          </a:bodyPr>
          <a:lstStyle>
            <a:lvl1pPr algn="l">
              <a:buNone/>
              <a:defRPr sz="1600" b="1" baseline="0">
                <a:solidFill>
                  <a:schemeClr val="bg1"/>
                </a:solidFill>
              </a:defRPr>
            </a:lvl1pPr>
          </a:lstStyle>
          <a:p>
            <a:pPr lvl="0"/>
            <a:r>
              <a:rPr lang="en-US" dirty="0" smtClean="0"/>
              <a:t>CLICK TO ADD TITLE</a:t>
            </a:r>
            <a:endParaRPr lang="en-US" dirty="0"/>
          </a:p>
        </p:txBody>
      </p:sp>
      <p:sp>
        <p:nvSpPr>
          <p:cNvPr id="42" name="Text Placeholder 28"/>
          <p:cNvSpPr>
            <a:spLocks noGrp="1"/>
          </p:cNvSpPr>
          <p:nvPr>
            <p:ph type="body" sz="quarter" idx="24" hasCustomPrompt="1"/>
          </p:nvPr>
        </p:nvSpPr>
        <p:spPr>
          <a:xfrm>
            <a:off x="2517057" y="3034210"/>
            <a:ext cx="1905000" cy="1247422"/>
          </a:xfrm>
        </p:spPr>
        <p:txBody>
          <a:bodyPr>
            <a:normAutofit/>
          </a:bodyPr>
          <a:lstStyle>
            <a:lvl1pPr marL="0" indent="0" algn="l">
              <a:buNone/>
              <a:defRPr sz="1800" baseline="0">
                <a:solidFill>
                  <a:schemeClr val="bg1"/>
                </a:solidFill>
              </a:defRPr>
            </a:lvl1pPr>
          </a:lstStyle>
          <a:p>
            <a:pPr lvl="0"/>
            <a:r>
              <a:rPr lang="en-US" dirty="0" smtClean="0"/>
              <a:t>Click to add text for the picture to the left</a:t>
            </a:r>
            <a:endParaRPr lang="en-US" dirty="0"/>
          </a:p>
        </p:txBody>
      </p:sp>
      <p:sp>
        <p:nvSpPr>
          <p:cNvPr id="43" name="Rectangle 42"/>
          <p:cNvSpPr/>
          <p:nvPr/>
        </p:nvSpPr>
        <p:spPr>
          <a:xfrm>
            <a:off x="6860457" y="2424610"/>
            <a:ext cx="2057400" cy="199499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 Placeholder 25"/>
          <p:cNvSpPr>
            <a:spLocks noGrp="1"/>
          </p:cNvSpPr>
          <p:nvPr>
            <p:ph type="body" sz="quarter" idx="25" hasCustomPrompt="1"/>
          </p:nvPr>
        </p:nvSpPr>
        <p:spPr>
          <a:xfrm>
            <a:off x="6936657" y="2577010"/>
            <a:ext cx="1905000" cy="366889"/>
          </a:xfrm>
        </p:spPr>
        <p:txBody>
          <a:bodyPr>
            <a:normAutofit/>
          </a:bodyPr>
          <a:lstStyle>
            <a:lvl1pPr algn="l">
              <a:buNone/>
              <a:defRPr sz="1600" b="1" baseline="0">
                <a:solidFill>
                  <a:schemeClr val="bg1"/>
                </a:solidFill>
              </a:defRPr>
            </a:lvl1pPr>
          </a:lstStyle>
          <a:p>
            <a:pPr lvl="0"/>
            <a:r>
              <a:rPr lang="en-US" dirty="0" smtClean="0"/>
              <a:t>CLICK TO ADD TITLE</a:t>
            </a:r>
            <a:endParaRPr lang="en-US" dirty="0"/>
          </a:p>
        </p:txBody>
      </p:sp>
      <p:sp>
        <p:nvSpPr>
          <p:cNvPr id="45" name="Text Placeholder 28"/>
          <p:cNvSpPr>
            <a:spLocks noGrp="1"/>
          </p:cNvSpPr>
          <p:nvPr>
            <p:ph type="body" sz="quarter" idx="26" hasCustomPrompt="1"/>
          </p:nvPr>
        </p:nvSpPr>
        <p:spPr>
          <a:xfrm>
            <a:off x="6936657" y="3034210"/>
            <a:ext cx="1905000" cy="1247422"/>
          </a:xfrm>
        </p:spPr>
        <p:txBody>
          <a:bodyPr>
            <a:normAutofit/>
          </a:bodyPr>
          <a:lstStyle>
            <a:lvl1pPr marL="0" indent="0" algn="l">
              <a:buNone/>
              <a:defRPr sz="1800" baseline="0">
                <a:solidFill>
                  <a:schemeClr val="bg1"/>
                </a:solidFill>
              </a:defRPr>
            </a:lvl1pPr>
          </a:lstStyle>
          <a:p>
            <a:pPr lvl="0"/>
            <a:r>
              <a:rPr lang="en-US" dirty="0" smtClean="0"/>
              <a:t>Click to add text for the picture to the left</a:t>
            </a:r>
            <a:endParaRPr lang="en-US" dirty="0"/>
          </a:p>
        </p:txBody>
      </p:sp>
      <p:sp>
        <p:nvSpPr>
          <p:cNvPr id="46" name="Rectangle 45"/>
          <p:cNvSpPr/>
          <p:nvPr/>
        </p:nvSpPr>
        <p:spPr>
          <a:xfrm>
            <a:off x="228600" y="4558210"/>
            <a:ext cx="2057400" cy="1994990"/>
          </a:xfrm>
          <a:prstGeom prst="rect">
            <a:avLst/>
          </a:prstGeom>
          <a:solidFill>
            <a:srgbClr val="D9E8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Picture Placeholder 11"/>
          <p:cNvSpPr>
            <a:spLocks noGrp="1"/>
          </p:cNvSpPr>
          <p:nvPr>
            <p:ph type="pic" sz="quarter" idx="27"/>
          </p:nvPr>
        </p:nvSpPr>
        <p:spPr>
          <a:xfrm>
            <a:off x="2438400" y="4558210"/>
            <a:ext cx="2059858" cy="1981200"/>
          </a:xfrm>
          <a:solidFill>
            <a:srgbClr val="F0F0F0"/>
          </a:solidFill>
        </p:spPr>
        <p:txBody>
          <a:bodyPr>
            <a:normAutofit/>
          </a:bodyPr>
          <a:lstStyle>
            <a:lvl1pPr algn="ctr">
              <a:buNone/>
              <a:defRPr sz="1800">
                <a:solidFill>
                  <a:schemeClr val="tx1">
                    <a:lumMod val="75000"/>
                    <a:lumOff val="25000"/>
                  </a:schemeClr>
                </a:solidFill>
              </a:defRPr>
            </a:lvl1pPr>
          </a:lstStyle>
          <a:p>
            <a:r>
              <a:rPr lang="en-US" smtClean="0"/>
              <a:t>Drag picture to placeholder or click icon to add</a:t>
            </a:r>
            <a:endParaRPr lang="en-US" dirty="0"/>
          </a:p>
        </p:txBody>
      </p:sp>
      <p:sp>
        <p:nvSpPr>
          <p:cNvPr id="48" name="Picture Placeholder 11"/>
          <p:cNvSpPr>
            <a:spLocks noGrp="1"/>
          </p:cNvSpPr>
          <p:nvPr>
            <p:ph type="pic" sz="quarter" idx="28"/>
          </p:nvPr>
        </p:nvSpPr>
        <p:spPr>
          <a:xfrm>
            <a:off x="6858000" y="4558210"/>
            <a:ext cx="2059858" cy="1981200"/>
          </a:xfrm>
          <a:solidFill>
            <a:srgbClr val="F0F0F0"/>
          </a:solidFill>
        </p:spPr>
        <p:txBody>
          <a:bodyPr>
            <a:normAutofit/>
          </a:bodyPr>
          <a:lstStyle>
            <a:lvl1pPr algn="ctr">
              <a:buNone/>
              <a:defRPr sz="1800">
                <a:solidFill>
                  <a:schemeClr val="tx1">
                    <a:lumMod val="75000"/>
                    <a:lumOff val="25000"/>
                  </a:schemeClr>
                </a:solidFill>
              </a:defRPr>
            </a:lvl1pPr>
          </a:lstStyle>
          <a:p>
            <a:r>
              <a:rPr lang="en-US" smtClean="0"/>
              <a:t>Drag picture to placeholder or click icon to add</a:t>
            </a:r>
            <a:endParaRPr lang="en-US" dirty="0"/>
          </a:p>
        </p:txBody>
      </p:sp>
      <p:sp>
        <p:nvSpPr>
          <p:cNvPr id="49" name="Text Placeholder 25"/>
          <p:cNvSpPr>
            <a:spLocks noGrp="1"/>
          </p:cNvSpPr>
          <p:nvPr>
            <p:ph type="body" sz="quarter" idx="29" hasCustomPrompt="1"/>
          </p:nvPr>
        </p:nvSpPr>
        <p:spPr>
          <a:xfrm>
            <a:off x="304800" y="4710610"/>
            <a:ext cx="1905000" cy="366889"/>
          </a:xfrm>
        </p:spPr>
        <p:txBody>
          <a:bodyPr>
            <a:normAutofit/>
          </a:bodyPr>
          <a:lstStyle>
            <a:lvl1pPr algn="l">
              <a:buNone/>
              <a:defRPr sz="1600" b="1" baseline="0">
                <a:solidFill>
                  <a:schemeClr val="accent1">
                    <a:lumMod val="75000"/>
                  </a:schemeClr>
                </a:solidFill>
              </a:defRPr>
            </a:lvl1pPr>
          </a:lstStyle>
          <a:p>
            <a:pPr lvl="0"/>
            <a:r>
              <a:rPr lang="en-US" dirty="0" smtClean="0"/>
              <a:t>CLICK TO ADD TITLE</a:t>
            </a:r>
            <a:endParaRPr lang="en-US" dirty="0"/>
          </a:p>
        </p:txBody>
      </p:sp>
      <p:sp>
        <p:nvSpPr>
          <p:cNvPr id="50" name="Text Placeholder 28"/>
          <p:cNvSpPr>
            <a:spLocks noGrp="1"/>
          </p:cNvSpPr>
          <p:nvPr>
            <p:ph type="body" sz="quarter" idx="30" hasCustomPrompt="1"/>
          </p:nvPr>
        </p:nvSpPr>
        <p:spPr>
          <a:xfrm>
            <a:off x="304800" y="5167810"/>
            <a:ext cx="1905000" cy="1247422"/>
          </a:xfrm>
        </p:spPr>
        <p:txBody>
          <a:bodyPr>
            <a:normAutofit/>
          </a:bodyPr>
          <a:lstStyle>
            <a:lvl1pPr marL="0" indent="0" algn="l">
              <a:buNone/>
              <a:defRPr sz="1800" baseline="0">
                <a:solidFill>
                  <a:schemeClr val="tx1">
                    <a:lumMod val="65000"/>
                    <a:lumOff val="35000"/>
                  </a:schemeClr>
                </a:solidFill>
              </a:defRPr>
            </a:lvl1pPr>
          </a:lstStyle>
          <a:p>
            <a:pPr lvl="0"/>
            <a:r>
              <a:rPr lang="en-US" dirty="0" smtClean="0"/>
              <a:t>Click to add text for the picture to the right</a:t>
            </a:r>
            <a:endParaRPr lang="en-US" dirty="0"/>
          </a:p>
        </p:txBody>
      </p:sp>
      <p:sp>
        <p:nvSpPr>
          <p:cNvPr id="29" name="Date Placeholder 6"/>
          <p:cNvSpPr>
            <a:spLocks noGrp="1"/>
          </p:cNvSpPr>
          <p:nvPr>
            <p:ph type="dt" sz="half" idx="10"/>
          </p:nvPr>
        </p:nvSpPr>
        <p:spPr>
          <a:xfrm>
            <a:off x="457200" y="6553200"/>
            <a:ext cx="2133600" cy="304800"/>
          </a:xfrm>
        </p:spPr>
        <p:txBody>
          <a:bodyPr/>
          <a:lstStyle/>
          <a:p>
            <a:fld id="{1D8BD707-D9CF-40AE-B4C6-C98DA3205C09}" type="datetimeFigureOut">
              <a:rPr lang="en-US" smtClean="0"/>
              <a:pPr/>
              <a:t>9/2/2014</a:t>
            </a:fld>
            <a:endParaRPr lang="en-US"/>
          </a:p>
        </p:txBody>
      </p:sp>
      <p:sp>
        <p:nvSpPr>
          <p:cNvPr id="54" name="Footer Placeholder 7"/>
          <p:cNvSpPr>
            <a:spLocks noGrp="1"/>
          </p:cNvSpPr>
          <p:nvPr>
            <p:ph type="ftr" sz="quarter" idx="11"/>
          </p:nvPr>
        </p:nvSpPr>
        <p:spPr>
          <a:xfrm>
            <a:off x="3124200" y="6553200"/>
            <a:ext cx="2895600" cy="304800"/>
          </a:xfrm>
        </p:spPr>
        <p:txBody>
          <a:bodyPr/>
          <a:lstStyle/>
          <a:p>
            <a:endParaRPr lang="en-US"/>
          </a:p>
        </p:txBody>
      </p:sp>
      <p:sp>
        <p:nvSpPr>
          <p:cNvPr id="55" name="Slide Number Placeholder 8"/>
          <p:cNvSpPr>
            <a:spLocks noGrp="1"/>
          </p:cNvSpPr>
          <p:nvPr>
            <p:ph type="sldNum" sz="quarter" idx="12"/>
          </p:nvPr>
        </p:nvSpPr>
        <p:spPr>
          <a:xfrm>
            <a:off x="6553200" y="6553200"/>
            <a:ext cx="2133600" cy="304800"/>
          </a:xfrm>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Panoramic with Caption">
    <p:bg>
      <p:bgPr>
        <a:solidFill>
          <a:schemeClr val="bg1">
            <a:lumMod val="95000"/>
          </a:schemeClr>
        </a:solidFill>
        <a:effectLst/>
      </p:bgPr>
    </p:bg>
    <p:spTree>
      <p:nvGrpSpPr>
        <p:cNvPr id="1" name=""/>
        <p:cNvGrpSpPr/>
        <p:nvPr/>
      </p:nvGrpSpPr>
      <p:grpSpPr>
        <a:xfrm>
          <a:off x="0" y="0"/>
          <a:ext cx="0" cy="0"/>
          <a:chOff x="0" y="0"/>
          <a:chExt cx="0" cy="0"/>
        </a:xfrm>
      </p:grpSpPr>
      <p:pic>
        <p:nvPicPr>
          <p:cNvPr id="15" name="Picture 14"/>
          <p:cNvPicPr>
            <a:picLocks noChangeAspect="1"/>
          </p:cNvPicPr>
          <p:nvPr/>
        </p:nvPicPr>
        <p:blipFill>
          <a:blip r:embed="rId2" cstate="email">
            <a:extLst>
              <a:ext uri="{28A0092B-C50C-407E-A947-70E740481C1C}">
                <a14:useLocalDpi xmlns:a14="http://schemas.microsoft.com/office/drawing/2010/main" xmlns=""/>
              </a:ext>
            </a:extLst>
          </a:blip>
          <a:stretch>
            <a:fillRect/>
          </a:stretch>
        </p:blipFill>
        <p:spPr>
          <a:xfrm>
            <a:off x="0" y="0"/>
            <a:ext cx="3804047" cy="6858000"/>
          </a:xfrm>
          <a:prstGeom prst="rect">
            <a:avLst/>
          </a:prstGeom>
        </p:spPr>
      </p:pic>
      <p:sp>
        <p:nvSpPr>
          <p:cNvPr id="7" name="W¥ل云玗İαЂôÁûÂÚ丫:Pïçtúrê Plå¢éhõlðér 表¥鷗字㌍ 表_W 2"/>
          <p:cNvSpPr>
            <a:spLocks noGrp="1"/>
          </p:cNvSpPr>
          <p:nvPr>
            <p:ph type="pic" sz="quarter" idx="30"/>
          </p:nvPr>
        </p:nvSpPr>
        <p:spPr>
          <a:xfrm>
            <a:off x="466724" y="1371599"/>
            <a:ext cx="8191501" cy="2771776"/>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Drag picture to placeholder or click icon to add</a:t>
            </a:r>
            <a:endParaRPr lang="en-US" dirty="0"/>
          </a:p>
        </p:txBody>
      </p:sp>
      <p:sp>
        <p:nvSpPr>
          <p:cNvPr id="8" name="W¥ل云玗İαЂÕØÚáÛ丫:Téxt Plàçèhòlðêr 表¥鷗字㌍_W 3"/>
          <p:cNvSpPr>
            <a:spLocks noGrp="1"/>
          </p:cNvSpPr>
          <p:nvPr>
            <p:ph type="body" sz="quarter" idx="31" hasCustomPrompt="1"/>
          </p:nvPr>
        </p:nvSpPr>
        <p:spPr>
          <a:xfrm>
            <a:off x="457200" y="4343400"/>
            <a:ext cx="8229600" cy="1447800"/>
          </a:xfrm>
          <a:solidFill>
            <a:schemeClr val="bg1"/>
          </a:solidFill>
        </p:spPr>
        <p:txBody>
          <a:bodyPr tIns="91440" rIns="9144" bIns="91440" anchor="t"/>
          <a:lstStyle>
            <a:lvl1pPr marL="0" marR="0" indent="0" algn="l">
              <a:buFontTx/>
              <a:buNone/>
              <a:defRPr sz="1800" i="0">
                <a:solidFill>
                  <a:schemeClr val="tx1">
                    <a:lumMod val="75000"/>
                    <a:lumOff val="25000"/>
                  </a:schemeClr>
                </a:solidFill>
              </a:defRPr>
            </a:lvl1pPr>
            <a:extLst/>
          </a:lstStyle>
          <a:p>
            <a:pPr lvl="0"/>
            <a:r>
              <a:rPr lang="en-US" dirty="0" smtClean="0"/>
              <a:t>Click to add caption</a:t>
            </a:r>
            <a:endParaRPr lang="en-US" dirty="0"/>
          </a:p>
        </p:txBody>
      </p:sp>
      <p:grpSp>
        <p:nvGrpSpPr>
          <p:cNvPr id="9" name="Group 8"/>
          <p:cNvGrpSpPr/>
          <p:nvPr/>
        </p:nvGrpSpPr>
        <p:grpSpPr>
          <a:xfrm rot="5400000">
            <a:off x="4277032" y="1991032"/>
            <a:ext cx="589936" cy="9144000"/>
            <a:chOff x="8524568" y="0"/>
            <a:chExt cx="589936" cy="6858000"/>
          </a:xfrm>
        </p:grpSpPr>
        <p:sp>
          <p:nvSpPr>
            <p:cNvPr id="10" name="Rectangle 9"/>
            <p:cNvSpPr/>
            <p:nvPr userDrawn="1"/>
          </p:nvSpPr>
          <p:spPr>
            <a:xfrm>
              <a:off x="8524568" y="0"/>
              <a:ext cx="540774" cy="6858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C7500"/>
                </a:solidFill>
              </a:endParaRPr>
            </a:p>
          </p:txBody>
        </p:sp>
        <p:cxnSp>
          <p:nvCxnSpPr>
            <p:cNvPr id="11" name="Straight Connector 10"/>
            <p:cNvCxnSpPr/>
            <p:nvPr userDrawn="1"/>
          </p:nvCxnSpPr>
          <p:spPr>
            <a:xfrm rot="5400000">
              <a:off x="5685504" y="3429000"/>
              <a:ext cx="6858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grpSp>
      <p:sp>
        <p:nvSpPr>
          <p:cNvPr id="12" name="Date Placeholder 2"/>
          <p:cNvSpPr>
            <a:spLocks noGrp="1"/>
          </p:cNvSpPr>
          <p:nvPr>
            <p:ph type="dt" sz="half" idx="10"/>
          </p:nvPr>
        </p:nvSpPr>
        <p:spPr>
          <a:xfrm>
            <a:off x="457200" y="6553200"/>
            <a:ext cx="2133600" cy="304800"/>
          </a:xfrm>
        </p:spPr>
        <p:txBody>
          <a:bodyPr/>
          <a:lstStyle>
            <a:lvl1pPr>
              <a:defRPr>
                <a:solidFill>
                  <a:schemeClr val="bg1"/>
                </a:solidFill>
              </a:defRPr>
            </a:lvl1pPr>
          </a:lstStyle>
          <a:p>
            <a:fld id="{1D8BD707-D9CF-40AE-B4C6-C98DA3205C09}" type="datetimeFigureOut">
              <a:rPr lang="en-US" smtClean="0"/>
              <a:pPr/>
              <a:t>9/2/2014</a:t>
            </a:fld>
            <a:endParaRPr lang="en-US"/>
          </a:p>
        </p:txBody>
      </p:sp>
      <p:sp>
        <p:nvSpPr>
          <p:cNvPr id="13" name="Footer Placeholder 3"/>
          <p:cNvSpPr>
            <a:spLocks noGrp="1"/>
          </p:cNvSpPr>
          <p:nvPr>
            <p:ph type="ftr" sz="quarter" idx="11"/>
          </p:nvPr>
        </p:nvSpPr>
        <p:spPr>
          <a:xfrm>
            <a:off x="3124200" y="6553200"/>
            <a:ext cx="2895600" cy="304800"/>
          </a:xfrm>
        </p:spPr>
        <p:txBody>
          <a:bodyPr/>
          <a:lstStyle>
            <a:lvl1pPr>
              <a:defRPr>
                <a:solidFill>
                  <a:schemeClr val="bg1"/>
                </a:solidFill>
              </a:defRPr>
            </a:lvl1pPr>
          </a:lstStyle>
          <a:p>
            <a:endParaRPr lang="en-US"/>
          </a:p>
        </p:txBody>
      </p:sp>
      <p:sp>
        <p:nvSpPr>
          <p:cNvPr id="14" name="Slide Number Placeholder 4"/>
          <p:cNvSpPr>
            <a:spLocks noGrp="1"/>
          </p:cNvSpPr>
          <p:nvPr>
            <p:ph type="sldNum" sz="quarter" idx="12"/>
          </p:nvPr>
        </p:nvSpPr>
        <p:spPr>
          <a:xfrm>
            <a:off x="6553200" y="6553200"/>
            <a:ext cx="2133600" cy="304800"/>
          </a:xfrm>
        </p:spPr>
        <p:txBody>
          <a:bodyPr/>
          <a:lstStyle>
            <a:lvl1pPr>
              <a:defRPr>
                <a:solidFill>
                  <a:schemeClr val="bg1"/>
                </a:solidFill>
              </a:defRPr>
            </a:lvl1pPr>
          </a:lstStyle>
          <a:p>
            <a:fld id="{B6F15528-21DE-4FAA-801E-634DDDAF4B2B}" type="slidenum">
              <a:rPr lang="en-US" smtClean="0"/>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up)">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Square with Caption">
    <p:spTree>
      <p:nvGrpSpPr>
        <p:cNvPr id="1" name=""/>
        <p:cNvGrpSpPr/>
        <p:nvPr/>
      </p:nvGrpSpPr>
      <p:grpSpPr>
        <a:xfrm>
          <a:off x="0" y="0"/>
          <a:ext cx="0" cy="0"/>
          <a:chOff x="0" y="0"/>
          <a:chExt cx="0" cy="0"/>
        </a:xfrm>
      </p:grpSpPr>
      <p:sp>
        <p:nvSpPr>
          <p:cNvPr id="8" name="Rectangle 7"/>
          <p:cNvSpPr/>
          <p:nvPr/>
        </p:nvSpPr>
        <p:spPr>
          <a:xfrm rot="5400000">
            <a:off x="4301613" y="1966451"/>
            <a:ext cx="540774" cy="9144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C7500"/>
              </a:solidFill>
            </a:endParaRPr>
          </a:p>
        </p:txBody>
      </p:sp>
      <p:cxnSp>
        <p:nvCxnSpPr>
          <p:cNvPr id="9" name="Straight Connector 8"/>
          <p:cNvCxnSpPr/>
          <p:nvPr/>
        </p:nvCxnSpPr>
        <p:spPr>
          <a:xfrm rot="10800000">
            <a:off x="0" y="6858000"/>
            <a:ext cx="9144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sp>
        <p:nvSpPr>
          <p:cNvPr id="3" name="Date Placeholder 2"/>
          <p:cNvSpPr>
            <a:spLocks noGrp="1"/>
          </p:cNvSpPr>
          <p:nvPr>
            <p:ph type="dt" sz="half" idx="10"/>
          </p:nvPr>
        </p:nvSpPr>
        <p:spPr/>
        <p:txBody>
          <a:bodyPr/>
          <a:lstStyle>
            <a:lvl1pPr>
              <a:defRPr>
                <a:solidFill>
                  <a:schemeClr val="bg1"/>
                </a:solidFill>
              </a:defRPr>
            </a:lvl1pPr>
          </a:lstStyle>
          <a:p>
            <a:fld id="{1D8BD707-D9CF-40AE-B4C6-C98DA3205C09}" type="datetimeFigureOut">
              <a:rPr lang="en-US" smtClean="0"/>
              <a:pPr/>
              <a:t>9/2/2014</a:t>
            </a:fld>
            <a:endParaRPr lang="en-US"/>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B6F15528-21DE-4FAA-801E-634DDDAF4B2B}" type="slidenum">
              <a:rPr lang="en-US" smtClean="0"/>
              <a:pPr/>
              <a:t>‹#›</a:t>
            </a:fld>
            <a:endParaRPr lang="en-US"/>
          </a:p>
        </p:txBody>
      </p:sp>
      <p:sp>
        <p:nvSpPr>
          <p:cNvPr id="6" name="W¥ل云玗İαЂôÁûÂÚ丫:Pïçtúrê Plå¢éhõlðér 表¥鷗字㌍ 表_W 3"/>
          <p:cNvSpPr>
            <a:spLocks noGrp="1" noChangeAspect="1"/>
          </p:cNvSpPr>
          <p:nvPr>
            <p:ph type="pic" sz="quarter" idx="13"/>
          </p:nvPr>
        </p:nvSpPr>
        <p:spPr>
          <a:xfrm>
            <a:off x="2974073" y="609600"/>
            <a:ext cx="3198127" cy="32004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kern="1200" dirty="0">
                <a:solidFill>
                  <a:schemeClr val="tx1">
                    <a:lumMod val="65000"/>
                    <a:lumOff val="35000"/>
                  </a:schemeClr>
                </a:solidFill>
                <a:latin typeface="+mn-lt"/>
                <a:ea typeface="+mn-ea"/>
                <a:cs typeface="+mn-cs"/>
              </a:defRPr>
            </a:lvl1pPr>
            <a:extLst/>
          </a:lstStyle>
          <a:p>
            <a:pPr marL="0" marR="0" indent="1588" algn="ctr" rtl="0" latinLnBrk="0">
              <a:spcBef>
                <a:spcPct val="20000"/>
              </a:spcBef>
              <a:buFontTx/>
              <a:buNone/>
            </a:pPr>
            <a:r>
              <a:rPr lang="en-US" sz="2400" i="0" smtClean="0"/>
              <a:t>Drag picture to placeholder or click icon to add</a:t>
            </a:r>
            <a:endParaRPr lang="en-US" sz="2400" i="0" dirty="0"/>
          </a:p>
        </p:txBody>
      </p:sp>
      <p:sp>
        <p:nvSpPr>
          <p:cNvPr id="7" name="W¥ل云玗İαЂÕØÚáÛ丫:Téxt Plàçèhòlðêr 表¥鷗字㌍_W 6"/>
          <p:cNvSpPr>
            <a:spLocks noGrp="1"/>
          </p:cNvSpPr>
          <p:nvPr>
            <p:ph type="body" sz="quarter" idx="15" hasCustomPrompt="1"/>
          </p:nvPr>
        </p:nvSpPr>
        <p:spPr>
          <a:xfrm>
            <a:off x="2971800" y="4038600"/>
            <a:ext cx="3200400" cy="1600200"/>
          </a:xfrm>
        </p:spPr>
        <p:txBody>
          <a:bodyPr tIns="91440" rIns="9144" bIns="91440" anchor="t"/>
          <a:lstStyle>
            <a:lvl1pPr marL="0" marR="0" indent="0" algn="l">
              <a:buFontTx/>
              <a:buNone/>
              <a:defRPr sz="1800" i="0">
                <a:solidFill>
                  <a:schemeClr val="tx1">
                    <a:lumMod val="75000"/>
                    <a:lumOff val="25000"/>
                  </a:schemeClr>
                </a:solidFill>
              </a:defRPr>
            </a:lvl1pPr>
            <a:extLst/>
          </a:lstStyle>
          <a:p>
            <a:pPr lvl="0"/>
            <a:r>
              <a:rPr lang="en-US" dirty="0" smtClean="0"/>
              <a:t>Click to add caption</a:t>
            </a:r>
            <a:endParaRPr lang="en-US" dirty="0"/>
          </a:p>
        </p:txBody>
      </p:sp>
    </p:spTree>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Portrait with Caption">
    <p:bg>
      <p:bgPr>
        <a:solidFill>
          <a:schemeClr val="bg1">
            <a:lumMod val="95000"/>
          </a:schemeClr>
        </a:solidFill>
        <a:effectLst/>
      </p:bgPr>
    </p:bg>
    <p:spTree>
      <p:nvGrpSpPr>
        <p:cNvPr id="1" name=""/>
        <p:cNvGrpSpPr/>
        <p:nvPr/>
      </p:nvGrpSpPr>
      <p:grpSpPr>
        <a:xfrm>
          <a:off x="0" y="0"/>
          <a:ext cx="0" cy="0"/>
          <a:chOff x="0" y="0"/>
          <a:chExt cx="0" cy="0"/>
        </a:xfrm>
      </p:grpSpPr>
      <p:sp>
        <p:nvSpPr>
          <p:cNvPr id="6" name="Rectangle 8"/>
          <p:cNvSpPr>
            <a:spLocks noGrp="1"/>
          </p:cNvSpPr>
          <p:nvPr>
            <p:ph type="pic" sz="quarter" idx="13"/>
          </p:nvPr>
        </p:nvSpPr>
        <p:spPr>
          <a:xfrm>
            <a:off x="645701" y="290540"/>
            <a:ext cx="4307299" cy="572926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1588" algn="ctr" rtl="0" latinLnBrk="0">
              <a:spcBef>
                <a:spcPct val="20000"/>
              </a:spcBef>
              <a:buFontTx/>
              <a:buNone/>
            </a:pPr>
            <a:r>
              <a:rPr lang="en-US" i="0" smtClean="0"/>
              <a:t>Drag picture to placeholder or click icon to add</a:t>
            </a:r>
            <a:endParaRPr lang="en-US" i="0" dirty="0"/>
          </a:p>
        </p:txBody>
      </p:sp>
      <p:sp>
        <p:nvSpPr>
          <p:cNvPr id="10" name="Rectangle 6"/>
          <p:cNvSpPr>
            <a:spLocks noGrp="1"/>
          </p:cNvSpPr>
          <p:nvPr>
            <p:ph type="body" sz="quarter" idx="14" hasCustomPrompt="1"/>
          </p:nvPr>
        </p:nvSpPr>
        <p:spPr>
          <a:xfrm>
            <a:off x="5343525" y="2859716"/>
            <a:ext cx="3181350" cy="3181350"/>
          </a:xfrm>
        </p:spPr>
        <p:txBody>
          <a:bodyPr tIns="91440" bIns="91440" anchor="b" anchorCtr="0">
            <a:noAutofit/>
          </a:bodyPr>
          <a:lstStyle>
            <a:lvl1pPr marL="0" marR="0" indent="0" algn="l" rtl="0" latinLnBrk="0">
              <a:spcBef>
                <a:spcPct val="20000"/>
              </a:spcBef>
              <a:buFontTx/>
              <a:buNone/>
              <a:defRPr sz="1800" i="0" baseline="0">
                <a:solidFill>
                  <a:schemeClr val="tx1">
                    <a:lumMod val="75000"/>
                    <a:lumOff val="25000"/>
                  </a:schemeClr>
                </a:solidFill>
                <a:latin typeface="+mn-lt"/>
                <a:ea typeface="+mn-ea"/>
                <a:cs typeface="+mn-cs"/>
              </a:defRPr>
            </a:lvl1pPr>
            <a:extLst/>
          </a:lstStyle>
          <a:p>
            <a:pPr lvl="0"/>
            <a:r>
              <a:rPr lang="en-US" dirty="0" smtClean="0"/>
              <a:t>Click to add caption</a:t>
            </a:r>
            <a:endParaRPr lang="en-US" dirty="0"/>
          </a:p>
        </p:txBody>
      </p:sp>
      <p:grpSp>
        <p:nvGrpSpPr>
          <p:cNvPr id="13" name="Group 12"/>
          <p:cNvGrpSpPr/>
          <p:nvPr/>
        </p:nvGrpSpPr>
        <p:grpSpPr>
          <a:xfrm rot="5400000">
            <a:off x="4277032" y="1991032"/>
            <a:ext cx="589936" cy="9144000"/>
            <a:chOff x="8524568" y="0"/>
            <a:chExt cx="589936" cy="6858000"/>
          </a:xfrm>
        </p:grpSpPr>
        <p:sp>
          <p:nvSpPr>
            <p:cNvPr id="14" name="Rectangle 13"/>
            <p:cNvSpPr/>
            <p:nvPr userDrawn="1"/>
          </p:nvSpPr>
          <p:spPr>
            <a:xfrm>
              <a:off x="8524568" y="0"/>
              <a:ext cx="540774" cy="6858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C7500"/>
                </a:solidFill>
              </a:endParaRPr>
            </a:p>
          </p:txBody>
        </p:sp>
        <p:cxnSp>
          <p:nvCxnSpPr>
            <p:cNvPr id="15" name="Straight Connector 14"/>
            <p:cNvCxnSpPr/>
            <p:nvPr userDrawn="1"/>
          </p:nvCxnSpPr>
          <p:spPr>
            <a:xfrm rot="5400000">
              <a:off x="5685504" y="3429000"/>
              <a:ext cx="6858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grpSp>
      <p:sp>
        <p:nvSpPr>
          <p:cNvPr id="16" name="Date Placeholder 2"/>
          <p:cNvSpPr>
            <a:spLocks noGrp="1"/>
          </p:cNvSpPr>
          <p:nvPr>
            <p:ph type="dt" sz="half" idx="10"/>
          </p:nvPr>
        </p:nvSpPr>
        <p:spPr>
          <a:xfrm>
            <a:off x="457200" y="6553200"/>
            <a:ext cx="2133600" cy="304800"/>
          </a:xfrm>
        </p:spPr>
        <p:txBody>
          <a:bodyPr/>
          <a:lstStyle>
            <a:lvl1pPr>
              <a:defRPr>
                <a:solidFill>
                  <a:schemeClr val="bg1"/>
                </a:solidFill>
              </a:defRPr>
            </a:lvl1pPr>
          </a:lstStyle>
          <a:p>
            <a:fld id="{1D8BD707-D9CF-40AE-B4C6-C98DA3205C09}" type="datetimeFigureOut">
              <a:rPr lang="en-US" smtClean="0"/>
              <a:pPr/>
              <a:t>9/2/2014</a:t>
            </a:fld>
            <a:endParaRPr lang="en-US"/>
          </a:p>
        </p:txBody>
      </p:sp>
      <p:sp>
        <p:nvSpPr>
          <p:cNvPr id="17" name="Footer Placeholder 3"/>
          <p:cNvSpPr>
            <a:spLocks noGrp="1"/>
          </p:cNvSpPr>
          <p:nvPr>
            <p:ph type="ftr" sz="quarter" idx="11"/>
          </p:nvPr>
        </p:nvSpPr>
        <p:spPr>
          <a:xfrm>
            <a:off x="3124200" y="6553200"/>
            <a:ext cx="2895600" cy="304800"/>
          </a:xfrm>
        </p:spPr>
        <p:txBody>
          <a:bodyPr/>
          <a:lstStyle>
            <a:lvl1pPr>
              <a:defRPr>
                <a:solidFill>
                  <a:schemeClr val="bg1"/>
                </a:solidFill>
              </a:defRPr>
            </a:lvl1pPr>
          </a:lstStyle>
          <a:p>
            <a:endParaRPr lang="en-US"/>
          </a:p>
        </p:txBody>
      </p:sp>
      <p:sp>
        <p:nvSpPr>
          <p:cNvPr id="18" name="Slide Number Placeholder 4"/>
          <p:cNvSpPr>
            <a:spLocks noGrp="1"/>
          </p:cNvSpPr>
          <p:nvPr>
            <p:ph type="sldNum" sz="quarter" idx="12"/>
          </p:nvPr>
        </p:nvSpPr>
        <p:spPr>
          <a:xfrm>
            <a:off x="6553200" y="6553200"/>
            <a:ext cx="2133600" cy="304800"/>
          </a:xfrm>
        </p:spPr>
        <p:txBody>
          <a:bodyPr/>
          <a:lstStyle>
            <a:lvl1pPr>
              <a:defRPr>
                <a:solidFill>
                  <a:schemeClr val="bg1"/>
                </a:solidFill>
              </a:defRPr>
            </a:lvl1p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Photo with Title">
    <p:spTree>
      <p:nvGrpSpPr>
        <p:cNvPr id="1" name=""/>
        <p:cNvGrpSpPr/>
        <p:nvPr/>
      </p:nvGrpSpPr>
      <p:grpSpPr>
        <a:xfrm>
          <a:off x="0" y="0"/>
          <a:ext cx="0" cy="0"/>
          <a:chOff x="0" y="0"/>
          <a:chExt cx="0" cy="0"/>
        </a:xfrm>
      </p:grpSpPr>
      <p:sp>
        <p:nvSpPr>
          <p:cNvPr id="8" name="Rectangle 7"/>
          <p:cNvSpPr/>
          <p:nvPr/>
        </p:nvSpPr>
        <p:spPr>
          <a:xfrm>
            <a:off x="0" y="6096000"/>
            <a:ext cx="85344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icture Placeholder 6"/>
          <p:cNvSpPr>
            <a:spLocks noGrp="1"/>
          </p:cNvSpPr>
          <p:nvPr>
            <p:ph type="pic" sz="quarter" idx="10"/>
          </p:nvPr>
        </p:nvSpPr>
        <p:spPr>
          <a:xfrm>
            <a:off x="0" y="0"/>
            <a:ext cx="8534400" cy="6096000"/>
          </a:xfrm>
        </p:spPr>
        <p:txBody>
          <a:bodyPr/>
          <a:lstStyle>
            <a:lvl1pPr algn="ctr">
              <a:buNone/>
              <a:defRPr>
                <a:solidFill>
                  <a:schemeClr val="tx1">
                    <a:lumMod val="85000"/>
                    <a:lumOff val="15000"/>
                  </a:schemeClr>
                </a:solidFill>
              </a:defRPr>
            </a:lvl1pPr>
          </a:lstStyle>
          <a:p>
            <a:r>
              <a:rPr lang="en-US" smtClean="0"/>
              <a:t>Drag picture to placeholder or click icon to add</a:t>
            </a:r>
            <a:endParaRPr lang="en-US" dirty="0"/>
          </a:p>
        </p:txBody>
      </p:sp>
      <p:sp>
        <p:nvSpPr>
          <p:cNvPr id="2" name="Title 1"/>
          <p:cNvSpPr>
            <a:spLocks noGrp="1"/>
          </p:cNvSpPr>
          <p:nvPr>
            <p:ph type="title"/>
          </p:nvPr>
        </p:nvSpPr>
        <p:spPr>
          <a:xfrm>
            <a:off x="152400" y="6172200"/>
            <a:ext cx="8229600" cy="571500"/>
          </a:xfrm>
        </p:spPr>
        <p:txBody>
          <a:bodyPr>
            <a:noAutofit/>
          </a:bodyPr>
          <a:lstStyle>
            <a:lvl1pPr algn="l">
              <a:defRPr sz="3600" b="1">
                <a:solidFill>
                  <a:schemeClr val="tx1">
                    <a:lumMod val="85000"/>
                    <a:lumOff val="15000"/>
                  </a:schemeClr>
                </a:solidFill>
              </a:defRPr>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p:cSld name="Full Page Photo with Titl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9/2/2014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Rectangle 6"/>
          <p:cNvSpPr>
            <a:spLocks noGrp="1" noChangeAspect="1"/>
          </p:cNvSpPr>
          <p:nvPr>
            <p:ph type="pic" sz="quarter" idx="13"/>
          </p:nvPr>
        </p:nvSpPr>
        <p:spPr>
          <a:xfrm>
            <a:off x="0" y="0"/>
            <a:ext cx="9144000" cy="6858000"/>
          </a:xfrm>
          <a:no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lumMod val="75000"/>
                    <a:lumOff val="25000"/>
                  </a:schemeClr>
                </a:solidFill>
                <a:latin typeface="+mn-lt"/>
                <a:ea typeface="+mn-ea"/>
                <a:cs typeface="+mn-cs"/>
              </a:defRPr>
            </a:lvl1pPr>
            <a:extLst/>
          </a:lstStyle>
          <a:p>
            <a:pPr marL="0" marR="0" indent="0" algn="ctr">
              <a:buFontTx/>
              <a:buNone/>
            </a:pPr>
            <a:r>
              <a:rPr lang="en-US" i="0" smtClean="0"/>
              <a:t>Drag picture to placeholder or click icon to add</a:t>
            </a:r>
            <a:endParaRPr lang="en-US" i="0" dirty="0"/>
          </a:p>
        </p:txBody>
      </p:sp>
      <p:sp>
        <p:nvSpPr>
          <p:cNvPr id="12" name="Text Placeholder 10"/>
          <p:cNvSpPr>
            <a:spLocks noGrp="1"/>
          </p:cNvSpPr>
          <p:nvPr>
            <p:ph type="body" sz="quarter" idx="14" hasCustomPrompt="1"/>
          </p:nvPr>
        </p:nvSpPr>
        <p:spPr>
          <a:xfrm>
            <a:off x="5105400" y="5257800"/>
            <a:ext cx="4038600" cy="505047"/>
          </a:xfrm>
          <a:solidFill>
            <a:schemeClr val="tx1">
              <a:alpha val="46000"/>
            </a:schemeClr>
          </a:solidFill>
        </p:spPr>
        <p:txBody>
          <a:bodyPr>
            <a:normAutofit/>
          </a:bodyPr>
          <a:lstStyle>
            <a:lvl1pPr>
              <a:buNone/>
              <a:defRPr sz="2800" baseline="0">
                <a:solidFill>
                  <a:schemeClr val="bg1"/>
                </a:solidFill>
              </a:defRPr>
            </a:lvl1pPr>
          </a:lstStyle>
          <a:p>
            <a:pPr lvl="0"/>
            <a:r>
              <a:rPr lang="en-US" dirty="0" smtClean="0"/>
              <a:t>Click to add Title</a:t>
            </a:r>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Blank with Color">
    <p:spTree>
      <p:nvGrpSpPr>
        <p:cNvPr id="1" name=""/>
        <p:cNvGrpSpPr/>
        <p:nvPr/>
      </p:nvGrpSpPr>
      <p:grpSpPr>
        <a:xfrm>
          <a:off x="0" y="0"/>
          <a:ext cx="0" cy="0"/>
          <a:chOff x="0" y="0"/>
          <a:chExt cx="0" cy="0"/>
        </a:xfrm>
      </p:grpSpPr>
      <p:sp>
        <p:nvSpPr>
          <p:cNvPr id="5" name="Date Placeholder 3"/>
          <p:cNvSpPr>
            <a:spLocks noGrp="1"/>
          </p:cNvSpPr>
          <p:nvPr>
            <p:ph type="dt" sz="half" idx="10"/>
          </p:nvPr>
        </p:nvSpPr>
        <p:spPr>
          <a:xfrm>
            <a:off x="457200" y="6553200"/>
            <a:ext cx="2133600" cy="304800"/>
          </a:xfrm>
        </p:spPr>
        <p:txBody>
          <a:bodyPr/>
          <a:lstStyle/>
          <a:p>
            <a:fld id="{1D8BD707-D9CF-40AE-B4C6-C98DA3205C09}" type="datetimeFigureOut">
              <a:rPr lang="en-US" smtClean="0"/>
              <a:pPr/>
              <a:t>9/2/2014</a:t>
            </a:fld>
            <a:endParaRPr lang="en-US"/>
          </a:p>
        </p:txBody>
      </p:sp>
      <p:sp>
        <p:nvSpPr>
          <p:cNvPr id="6" name="Footer Placeholder 4"/>
          <p:cNvSpPr>
            <a:spLocks noGrp="1"/>
          </p:cNvSpPr>
          <p:nvPr>
            <p:ph type="ftr" sz="quarter" idx="11"/>
          </p:nvPr>
        </p:nvSpPr>
        <p:spPr>
          <a:xfrm>
            <a:off x="2971800" y="6553200"/>
            <a:ext cx="2895600" cy="304800"/>
          </a:xfrm>
        </p:spPr>
        <p:txBody>
          <a:bodyPr/>
          <a:lstStyle/>
          <a:p>
            <a:endParaRPr lang="en-US"/>
          </a:p>
        </p:txBody>
      </p:sp>
      <p:sp>
        <p:nvSpPr>
          <p:cNvPr id="7" name="Slide Number Placeholder 5"/>
          <p:cNvSpPr>
            <a:spLocks noGrp="1"/>
          </p:cNvSpPr>
          <p:nvPr>
            <p:ph type="sldNum" sz="quarter" idx="12"/>
          </p:nvPr>
        </p:nvSpPr>
        <p:spPr>
          <a:xfrm>
            <a:off x="6248400" y="6553200"/>
            <a:ext cx="2057400" cy="304800"/>
          </a:xfrm>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Album Section with 3 Portrait">
    <p:bg>
      <p:bgPr>
        <a:solidFill>
          <a:schemeClr val="bg1">
            <a:lumMod val="95000"/>
          </a:schemeClr>
        </a:solidFill>
        <a:effectLst/>
      </p:bgPr>
    </p:bg>
    <p:spTree>
      <p:nvGrpSpPr>
        <p:cNvPr id="1" name=""/>
        <p:cNvGrpSpPr/>
        <p:nvPr/>
      </p:nvGrpSpPr>
      <p:grpSpPr>
        <a:xfrm>
          <a:off x="0" y="0"/>
          <a:ext cx="0" cy="0"/>
          <a:chOff x="0" y="0"/>
          <a:chExt cx="0" cy="0"/>
        </a:xfrm>
      </p:grpSpPr>
      <p:sp>
        <p:nvSpPr>
          <p:cNvPr id="8" name="Rectangle 2"/>
          <p:cNvSpPr>
            <a:spLocks noGrp="1"/>
          </p:cNvSpPr>
          <p:nvPr>
            <p:ph type="title" hasCustomPrompt="1"/>
          </p:nvPr>
        </p:nvSpPr>
        <p:spPr>
          <a:xfrm>
            <a:off x="457200" y="3390900"/>
            <a:ext cx="7781730" cy="990600"/>
          </a:xfrm>
        </p:spPr>
        <p:txBody>
          <a:bodyPr vert="horz" bIns="0" anchor="b" anchorCtr="0">
            <a:normAutofit/>
          </a:bodyPr>
          <a:lstStyle>
            <a:lvl1pPr>
              <a:defRPr sz="4400" b="1" baseline="0">
                <a:solidFill>
                  <a:srgbClr val="FC7500"/>
                </a:solidFill>
              </a:defRPr>
            </a:lvl1pPr>
            <a:extLst/>
          </a:lstStyle>
          <a:p>
            <a:r>
              <a:rPr lang="en-US" dirty="0" smtClean="0"/>
              <a:t>Click to add section title</a:t>
            </a:r>
            <a:endParaRPr lang="en-US" dirty="0"/>
          </a:p>
        </p:txBody>
      </p:sp>
      <p:sp>
        <p:nvSpPr>
          <p:cNvPr id="9" name="Rectangle 11"/>
          <p:cNvSpPr>
            <a:spLocks noGrp="1"/>
          </p:cNvSpPr>
          <p:nvPr>
            <p:ph type="body" sz="quarter" idx="14" hasCustomPrompt="1"/>
          </p:nvPr>
        </p:nvSpPr>
        <p:spPr>
          <a:xfrm>
            <a:off x="457200" y="4572000"/>
            <a:ext cx="7772400" cy="838200"/>
          </a:xfrm>
        </p:spPr>
        <p:txBody>
          <a:bodyPr vert="horz" tIns="0"/>
          <a:lstStyle>
            <a:lvl1pPr algn="ctr">
              <a:buFontTx/>
              <a:buNone/>
              <a:defRPr sz="1800">
                <a:solidFill>
                  <a:schemeClr val="tx1">
                    <a:lumMod val="75000"/>
                    <a:lumOff val="25000"/>
                  </a:schemeClr>
                </a:solidFill>
              </a:defRPr>
            </a:lvl1pPr>
            <a:extLst/>
          </a:lstStyle>
          <a:p>
            <a:pPr lvl="0"/>
            <a:r>
              <a:rPr lang="en-US" dirty="0" smtClean="0"/>
              <a:t>Click to add subtitle</a:t>
            </a:r>
            <a:endParaRPr lang="en-US" dirty="0"/>
          </a:p>
        </p:txBody>
      </p:sp>
      <p:sp>
        <p:nvSpPr>
          <p:cNvPr id="10" name="Rectangle 6"/>
          <p:cNvSpPr>
            <a:spLocks noGrp="1"/>
          </p:cNvSpPr>
          <p:nvPr>
            <p:ph type="pic" sz="quarter" idx="11"/>
          </p:nvPr>
        </p:nvSpPr>
        <p:spPr>
          <a:xfrm>
            <a:off x="490868" y="807195"/>
            <a:ext cx="2286000" cy="22860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lang="en-US" sz="2400" i="0" kern="1200" dirty="0">
                <a:solidFill>
                  <a:schemeClr val="tx1">
                    <a:lumMod val="65000"/>
                    <a:lumOff val="35000"/>
                  </a:schemeClr>
                </a:solidFill>
                <a:latin typeface="+mn-lt"/>
                <a:ea typeface="+mn-ea"/>
                <a:cs typeface="+mn-cs"/>
              </a:defRPr>
            </a:lvl1pPr>
            <a:extLst/>
          </a:lstStyle>
          <a:p>
            <a:pPr algn="ctr">
              <a:buFontTx/>
              <a:buNone/>
            </a:pPr>
            <a:r>
              <a:rPr lang="en-US" sz="2000" smtClean="0"/>
              <a:t>Drag picture to placeholder or click icon to add</a:t>
            </a:r>
            <a:endParaRPr lang="en-US" sz="2000" dirty="0"/>
          </a:p>
        </p:txBody>
      </p:sp>
      <p:sp>
        <p:nvSpPr>
          <p:cNvPr id="11" name="Rectangle 6"/>
          <p:cNvSpPr>
            <a:spLocks noGrp="1"/>
          </p:cNvSpPr>
          <p:nvPr>
            <p:ph type="pic" sz="quarter" idx="15"/>
          </p:nvPr>
        </p:nvSpPr>
        <p:spPr>
          <a:xfrm>
            <a:off x="3179134" y="807195"/>
            <a:ext cx="2286000" cy="22860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algn="ctr">
              <a:buFontTx/>
              <a:buNone/>
            </a:pPr>
            <a:r>
              <a:rPr lang="en-US" sz="2000" smtClean="0"/>
              <a:t>Drag picture to placeholder or click icon to add</a:t>
            </a:r>
            <a:endParaRPr lang="en-US" sz="2000" dirty="0"/>
          </a:p>
        </p:txBody>
      </p:sp>
      <p:sp>
        <p:nvSpPr>
          <p:cNvPr id="12" name="Rectangle 6"/>
          <p:cNvSpPr>
            <a:spLocks noGrp="1"/>
          </p:cNvSpPr>
          <p:nvPr>
            <p:ph type="pic" sz="quarter" idx="16"/>
          </p:nvPr>
        </p:nvSpPr>
        <p:spPr>
          <a:xfrm>
            <a:off x="5867400" y="807195"/>
            <a:ext cx="2286000" cy="22860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algn="ctr">
              <a:buFontTx/>
              <a:buNone/>
            </a:pPr>
            <a:r>
              <a:rPr lang="en-US" sz="2000" smtClean="0"/>
              <a:t>Drag picture to placeholder or click icon to add</a:t>
            </a:r>
            <a:endParaRPr lang="en-US" sz="2000" dirty="0"/>
          </a:p>
        </p:txBody>
      </p:sp>
      <p:sp>
        <p:nvSpPr>
          <p:cNvPr id="18" name="Date Placeholder 3"/>
          <p:cNvSpPr>
            <a:spLocks noGrp="1"/>
          </p:cNvSpPr>
          <p:nvPr>
            <p:ph type="dt" sz="half" idx="10"/>
          </p:nvPr>
        </p:nvSpPr>
        <p:spPr>
          <a:xfrm>
            <a:off x="457200" y="6553200"/>
            <a:ext cx="2133600" cy="304800"/>
          </a:xfrm>
        </p:spPr>
        <p:txBody>
          <a:bodyPr/>
          <a:lstStyle/>
          <a:p>
            <a:fld id="{1D8BD707-D9CF-40AE-B4C6-C98DA3205C09}" type="datetimeFigureOut">
              <a:rPr lang="en-US" smtClean="0"/>
              <a:pPr/>
              <a:t>9/2/2014</a:t>
            </a:fld>
            <a:endParaRPr lang="en-US"/>
          </a:p>
        </p:txBody>
      </p:sp>
      <p:sp>
        <p:nvSpPr>
          <p:cNvPr id="19" name="Footer Placeholder 4"/>
          <p:cNvSpPr>
            <a:spLocks noGrp="1"/>
          </p:cNvSpPr>
          <p:nvPr>
            <p:ph type="ftr" sz="quarter" idx="17"/>
          </p:nvPr>
        </p:nvSpPr>
        <p:spPr>
          <a:xfrm>
            <a:off x="2971800" y="6553200"/>
            <a:ext cx="2895600" cy="304800"/>
          </a:xfrm>
        </p:spPr>
        <p:txBody>
          <a:bodyPr/>
          <a:lstStyle/>
          <a:p>
            <a:endParaRPr lang="en-US"/>
          </a:p>
        </p:txBody>
      </p:sp>
      <p:sp>
        <p:nvSpPr>
          <p:cNvPr id="20" name="Slide Number Placeholder 5"/>
          <p:cNvSpPr>
            <a:spLocks noGrp="1"/>
          </p:cNvSpPr>
          <p:nvPr>
            <p:ph type="sldNum" sz="quarter" idx="12"/>
          </p:nvPr>
        </p:nvSpPr>
        <p:spPr>
          <a:xfrm>
            <a:off x="6248400" y="6553200"/>
            <a:ext cx="2057400" cy="304800"/>
          </a:xfrm>
        </p:spPr>
        <p:txBody>
          <a:bodyPr/>
          <a:lstStyle/>
          <a:p>
            <a:fld id="{B6F15528-21DE-4FAA-801E-634DDDAF4B2B}" type="slidenum">
              <a:rPr lang="en-US" smtClean="0"/>
              <a:pPr/>
              <a:t>‹#›</a:t>
            </a:fld>
            <a:endParaRPr lang="en-US"/>
          </a:p>
        </p:txBody>
      </p:sp>
      <p:sp>
        <p:nvSpPr>
          <p:cNvPr id="21" name="Rectangle 20"/>
          <p:cNvSpPr/>
          <p:nvPr/>
        </p:nvSpPr>
        <p:spPr>
          <a:xfrm>
            <a:off x="8524568" y="0"/>
            <a:ext cx="540774" cy="6858000"/>
          </a:xfrm>
          <a:prstGeom prst="rect">
            <a:avLst/>
          </a:prstGeom>
          <a:solidFill>
            <a:srgbClr val="91BE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C7500"/>
              </a:solidFill>
            </a:endParaRPr>
          </a:p>
        </p:txBody>
      </p:sp>
      <p:cxnSp>
        <p:nvCxnSpPr>
          <p:cNvPr id="22" name="Straight Connector 21"/>
          <p:cNvCxnSpPr/>
          <p:nvPr/>
        </p:nvCxnSpPr>
        <p:spPr>
          <a:xfrm rot="5400000">
            <a:off x="5693734" y="3429000"/>
            <a:ext cx="6858000" cy="0"/>
          </a:xfrm>
          <a:prstGeom prst="line">
            <a:avLst/>
          </a:prstGeom>
          <a:ln w="50800">
            <a:solidFill>
              <a:srgbClr val="91BED4"/>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Landscape with Transparent Caption">
    <p:spTree>
      <p:nvGrpSpPr>
        <p:cNvPr id="1" name=""/>
        <p:cNvGrpSpPr/>
        <p:nvPr/>
      </p:nvGrpSpPr>
      <p:grpSpPr>
        <a:xfrm>
          <a:off x="0" y="0"/>
          <a:ext cx="0" cy="0"/>
          <a:chOff x="0" y="0"/>
          <a:chExt cx="0" cy="0"/>
        </a:xfrm>
      </p:grpSpPr>
      <p:sp>
        <p:nvSpPr>
          <p:cNvPr id="6" name="Rectangle 9"/>
          <p:cNvSpPr>
            <a:spLocks noGrp="1" noChangeAspect="1"/>
          </p:cNvSpPr>
          <p:nvPr>
            <p:ph type="pic" sz="quarter" idx="14"/>
          </p:nvPr>
        </p:nvSpPr>
        <p:spPr>
          <a:xfrm>
            <a:off x="1143000" y="762000"/>
            <a:ext cx="6299200" cy="47244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400" kern="1200" dirty="0">
                <a:solidFill>
                  <a:schemeClr val="tx1">
                    <a:lumMod val="65000"/>
                    <a:lumOff val="35000"/>
                  </a:schemeClr>
                </a:solidFill>
                <a:latin typeface="+mn-lt"/>
                <a:ea typeface="+mn-ea"/>
                <a:cs typeface="+mn-cs"/>
              </a:defRPr>
            </a:lvl1pPr>
            <a:extLst/>
          </a:lstStyle>
          <a:p>
            <a:pPr marL="0" marR="0" indent="1588" algn="ctr" rtl="0" latinLnBrk="0">
              <a:spcBef>
                <a:spcPct val="20000"/>
              </a:spcBef>
              <a:buFontTx/>
              <a:buNone/>
            </a:pPr>
            <a:r>
              <a:rPr lang="en-US" sz="2400" i="0" smtClean="0">
                <a:solidFill>
                  <a:schemeClr val="tx1"/>
                </a:solidFill>
                <a:latin typeface="+mn-lt"/>
                <a:ea typeface="+mn-ea"/>
                <a:cs typeface="+mn-cs"/>
              </a:rPr>
              <a:t>Drag picture to placeholder or click icon to add</a:t>
            </a:r>
            <a:endParaRPr lang="en-US" i="0" dirty="0"/>
          </a:p>
        </p:txBody>
      </p:sp>
      <p:sp>
        <p:nvSpPr>
          <p:cNvPr id="9" name="Date Placeholder 3"/>
          <p:cNvSpPr>
            <a:spLocks noGrp="1"/>
          </p:cNvSpPr>
          <p:nvPr>
            <p:ph type="dt" sz="half" idx="10"/>
          </p:nvPr>
        </p:nvSpPr>
        <p:spPr>
          <a:xfrm>
            <a:off x="457200" y="6553200"/>
            <a:ext cx="2133600" cy="304800"/>
          </a:xfrm>
        </p:spPr>
        <p:txBody>
          <a:bodyPr/>
          <a:lstStyle/>
          <a:p>
            <a:fld id="{1D8BD707-D9CF-40AE-B4C6-C98DA3205C09}" type="datetimeFigureOut">
              <a:rPr lang="en-US" smtClean="0"/>
              <a:pPr/>
              <a:t>9/2/2014</a:t>
            </a:fld>
            <a:endParaRPr lang="en-US"/>
          </a:p>
        </p:txBody>
      </p:sp>
      <p:sp>
        <p:nvSpPr>
          <p:cNvPr id="10" name="Footer Placeholder 4"/>
          <p:cNvSpPr>
            <a:spLocks noGrp="1"/>
          </p:cNvSpPr>
          <p:nvPr>
            <p:ph type="ftr" sz="quarter" idx="11"/>
          </p:nvPr>
        </p:nvSpPr>
        <p:spPr>
          <a:xfrm>
            <a:off x="2971800" y="6553200"/>
            <a:ext cx="2895600" cy="304800"/>
          </a:xfrm>
        </p:spPr>
        <p:txBody>
          <a:bodyPr/>
          <a:lstStyle/>
          <a:p>
            <a:endParaRPr lang="en-US"/>
          </a:p>
        </p:txBody>
      </p:sp>
      <p:sp>
        <p:nvSpPr>
          <p:cNvPr id="11" name="Slide Number Placeholder 5"/>
          <p:cNvSpPr>
            <a:spLocks noGrp="1"/>
          </p:cNvSpPr>
          <p:nvPr>
            <p:ph type="sldNum" sz="quarter" idx="12"/>
          </p:nvPr>
        </p:nvSpPr>
        <p:spPr>
          <a:xfrm>
            <a:off x="6248400" y="6553200"/>
            <a:ext cx="2057400" cy="304800"/>
          </a:xfrm>
        </p:spPr>
        <p:txBody>
          <a:bodyPr/>
          <a:lstStyle/>
          <a:p>
            <a:fld id="{B6F15528-21DE-4FAA-801E-634DDDAF4B2B}" type="slidenum">
              <a:rPr lang="en-US" smtClean="0"/>
              <a:pPr/>
              <a:t>‹#›</a:t>
            </a:fld>
            <a:endParaRPr lang="en-US"/>
          </a:p>
        </p:txBody>
      </p:sp>
      <p:sp>
        <p:nvSpPr>
          <p:cNvPr id="12" name="Rectangle 11"/>
          <p:cNvSpPr/>
          <p:nvPr/>
        </p:nvSpPr>
        <p:spPr>
          <a:xfrm>
            <a:off x="1170166" y="5669280"/>
            <a:ext cx="6297434" cy="731520"/>
          </a:xfrm>
          <a:prstGeom prst="rect">
            <a:avLst/>
          </a:prstGeom>
          <a:noFill/>
          <a:ln w="38100">
            <a:solidFill>
              <a:schemeClr val="tx1">
                <a:lumMod val="95000"/>
                <a:lumOff val="5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 Placeholder 14"/>
          <p:cNvSpPr>
            <a:spLocks noGrp="1"/>
          </p:cNvSpPr>
          <p:nvPr>
            <p:ph type="body" sz="quarter" idx="16" hasCustomPrompt="1"/>
          </p:nvPr>
        </p:nvSpPr>
        <p:spPr>
          <a:xfrm>
            <a:off x="1219199" y="5715000"/>
            <a:ext cx="6191693" cy="632637"/>
          </a:xfrm>
          <a:solidFill>
            <a:schemeClr val="tx1">
              <a:alpha val="35000"/>
            </a:schemeClr>
          </a:solidFill>
        </p:spPr>
        <p:txBody>
          <a:bodyPr vert="horz" lIns="91440" tIns="45720" rIns="91440" bIns="45720" rtlCol="0">
            <a:normAutofit/>
          </a:bodyPr>
          <a:lstStyle>
            <a:lvl1pPr marL="342900" indent="-342900" algn="ctr" defTabSz="914400" rtl="0" eaLnBrk="1" latinLnBrk="0" hangingPunct="1">
              <a:spcBef>
                <a:spcPct val="20000"/>
              </a:spcBef>
              <a:buFont typeface="Arial" pitchFamily="34" charset="0"/>
              <a:buNone/>
              <a:defRPr lang="en-US" sz="3000" b="1" kern="1200" dirty="0" smtClean="0">
                <a:solidFill>
                  <a:schemeClr val="tx1">
                    <a:lumMod val="85000"/>
                    <a:lumOff val="15000"/>
                  </a:schemeClr>
                </a:solidFill>
                <a:latin typeface="Arial" pitchFamily="34" charset="0"/>
                <a:ea typeface="+mn-ea"/>
                <a:cs typeface="Arial" pitchFamily="34" charset="0"/>
              </a:defRPr>
            </a:lvl1pPr>
          </a:lstStyle>
          <a:p>
            <a:pPr lvl="0"/>
            <a:r>
              <a:rPr lang="en-US" dirty="0" smtClean="0"/>
              <a:t>Click to add title</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3" name="Picture 12"/>
          <p:cNvPicPr>
            <a:picLocks noChangeAspect="1"/>
          </p:cNvPicPr>
          <p:nvPr/>
        </p:nvPicPr>
        <p:blipFill>
          <a:blip r:embed="rId2" cstate="email">
            <a:extLst>
              <a:ext uri="{28A0092B-C50C-407E-A947-70E740481C1C}">
                <a14:useLocalDpi xmlns:a14="http://schemas.microsoft.com/office/drawing/2010/main" xmlns=""/>
              </a:ext>
            </a:extLst>
          </a:blip>
          <a:stretch>
            <a:fillRect/>
          </a:stretch>
        </p:blipFill>
        <p:spPr>
          <a:xfrm>
            <a:off x="0" y="0"/>
            <a:ext cx="3804047" cy="6858000"/>
          </a:xfrm>
          <a:prstGeom prst="rect">
            <a:avLst/>
          </a:prstGeom>
        </p:spPr>
      </p:pic>
      <p:sp>
        <p:nvSpPr>
          <p:cNvPr id="2" name="Title 1"/>
          <p:cNvSpPr>
            <a:spLocks noGrp="1"/>
          </p:cNvSpPr>
          <p:nvPr>
            <p:ph type="title"/>
          </p:nvPr>
        </p:nvSpPr>
        <p:spPr>
          <a:xfrm>
            <a:off x="1676400" y="4800600"/>
            <a:ext cx="5486400" cy="566738"/>
          </a:xfrm>
          <a:solidFill>
            <a:srgbClr val="FC7500"/>
          </a:solidFill>
        </p:spPr>
        <p:txBody>
          <a:bodyPr anchor="b"/>
          <a:lstStyle>
            <a:lvl1pPr algn="l">
              <a:defRPr sz="2000" b="1">
                <a:solidFill>
                  <a:schemeClr val="bg1"/>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676400" y="612775"/>
            <a:ext cx="5486400" cy="4114800"/>
          </a:xfrm>
          <a:solidFill>
            <a:schemeClr val="bg1">
              <a:lumMod val="95000"/>
            </a:schemeClr>
          </a:solidFill>
        </p:spPr>
        <p:txBody>
          <a:bodyPr/>
          <a:lstStyle>
            <a:lvl1pPr marL="0" indent="0" algn="ctr">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676400" y="5443538"/>
            <a:ext cx="5486400" cy="804862"/>
          </a:xfrm>
        </p:spPr>
        <p:txBody>
          <a:bodyPr>
            <a:normAutofit/>
          </a:bodyPr>
          <a:lstStyle>
            <a:lvl1pPr marL="0" indent="0">
              <a:buNone/>
              <a:defRPr sz="16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Date Placeholder 3"/>
          <p:cNvSpPr>
            <a:spLocks noGrp="1"/>
          </p:cNvSpPr>
          <p:nvPr>
            <p:ph type="dt" sz="half" idx="10"/>
          </p:nvPr>
        </p:nvSpPr>
        <p:spPr>
          <a:xfrm>
            <a:off x="457200" y="6553200"/>
            <a:ext cx="2133600" cy="304800"/>
          </a:xfrm>
        </p:spPr>
        <p:txBody>
          <a:bodyPr/>
          <a:lstStyle/>
          <a:p>
            <a:fld id="{1D8BD707-D9CF-40AE-B4C6-C98DA3205C09}" type="datetimeFigureOut">
              <a:rPr lang="en-US" smtClean="0"/>
              <a:pPr/>
              <a:t>9/2/2014</a:t>
            </a:fld>
            <a:endParaRPr lang="en-US"/>
          </a:p>
        </p:txBody>
      </p:sp>
      <p:sp>
        <p:nvSpPr>
          <p:cNvPr id="11" name="Footer Placeholder 4"/>
          <p:cNvSpPr>
            <a:spLocks noGrp="1"/>
          </p:cNvSpPr>
          <p:nvPr>
            <p:ph type="ftr" sz="quarter" idx="11"/>
          </p:nvPr>
        </p:nvSpPr>
        <p:spPr>
          <a:xfrm>
            <a:off x="2971800" y="6553200"/>
            <a:ext cx="2895600" cy="304800"/>
          </a:xfrm>
        </p:spPr>
        <p:txBody>
          <a:bodyPr/>
          <a:lstStyle/>
          <a:p>
            <a:endParaRPr lang="en-US"/>
          </a:p>
        </p:txBody>
      </p:sp>
      <p:sp>
        <p:nvSpPr>
          <p:cNvPr id="12" name="Slide Number Placeholder 5"/>
          <p:cNvSpPr>
            <a:spLocks noGrp="1"/>
          </p:cNvSpPr>
          <p:nvPr>
            <p:ph type="sldNum" sz="quarter" idx="12"/>
          </p:nvPr>
        </p:nvSpPr>
        <p:spPr>
          <a:xfrm>
            <a:off x="6248400" y="6553200"/>
            <a:ext cx="2057400" cy="304800"/>
          </a:xfrm>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Landscape with Caption">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email">
            <a:extLst>
              <a:ext uri="{28A0092B-C50C-407E-A947-70E740481C1C}">
                <a14:useLocalDpi xmlns:a14="http://schemas.microsoft.com/office/drawing/2010/main" xmlns=""/>
              </a:ext>
            </a:extLst>
          </a:blip>
          <a:stretch>
            <a:fillRect/>
          </a:stretch>
        </p:blipFill>
        <p:spPr>
          <a:xfrm>
            <a:off x="0" y="0"/>
            <a:ext cx="3804047" cy="6858000"/>
          </a:xfrm>
          <a:prstGeom prst="rect">
            <a:avLst/>
          </a:prstGeom>
        </p:spPr>
      </p:pic>
      <p:sp>
        <p:nvSpPr>
          <p:cNvPr id="5" name="Date Placeholder 3"/>
          <p:cNvSpPr>
            <a:spLocks noGrp="1"/>
          </p:cNvSpPr>
          <p:nvPr>
            <p:ph type="dt" sz="half" idx="10"/>
          </p:nvPr>
        </p:nvSpPr>
        <p:spPr>
          <a:xfrm>
            <a:off x="457200" y="6553200"/>
            <a:ext cx="2133600" cy="304800"/>
          </a:xfrm>
        </p:spPr>
        <p:txBody>
          <a:bodyPr/>
          <a:lstStyle/>
          <a:p>
            <a:fld id="{1D8BD707-D9CF-40AE-B4C6-C98DA3205C09}" type="datetimeFigureOut">
              <a:rPr lang="en-US" smtClean="0"/>
              <a:pPr/>
              <a:t>9/2/2014</a:t>
            </a:fld>
            <a:endParaRPr lang="en-US"/>
          </a:p>
        </p:txBody>
      </p:sp>
      <p:sp>
        <p:nvSpPr>
          <p:cNvPr id="6" name="Footer Placeholder 4"/>
          <p:cNvSpPr>
            <a:spLocks noGrp="1"/>
          </p:cNvSpPr>
          <p:nvPr>
            <p:ph type="ftr" sz="quarter" idx="11"/>
          </p:nvPr>
        </p:nvSpPr>
        <p:spPr>
          <a:xfrm>
            <a:off x="2971800" y="6553200"/>
            <a:ext cx="2895600" cy="304800"/>
          </a:xfrm>
        </p:spPr>
        <p:txBody>
          <a:bodyPr/>
          <a:lstStyle/>
          <a:p>
            <a:endParaRPr lang="en-US"/>
          </a:p>
        </p:txBody>
      </p:sp>
      <p:sp>
        <p:nvSpPr>
          <p:cNvPr id="9" name="Slide Number Placeholder 5"/>
          <p:cNvSpPr>
            <a:spLocks noGrp="1"/>
          </p:cNvSpPr>
          <p:nvPr>
            <p:ph type="sldNum" sz="quarter" idx="12"/>
          </p:nvPr>
        </p:nvSpPr>
        <p:spPr>
          <a:xfrm>
            <a:off x="6248400" y="6553200"/>
            <a:ext cx="2057400" cy="304800"/>
          </a:xfrm>
        </p:spPr>
        <p:txBody>
          <a:bodyPr/>
          <a:lstStyle/>
          <a:p>
            <a:fld id="{B6F15528-21DE-4FAA-801E-634DDDAF4B2B}" type="slidenum">
              <a:rPr lang="en-US" smtClean="0"/>
              <a:pPr/>
              <a:t>‹#›</a:t>
            </a:fld>
            <a:endParaRPr lang="en-US"/>
          </a:p>
        </p:txBody>
      </p:sp>
      <p:sp>
        <p:nvSpPr>
          <p:cNvPr id="12" name="Rectangle 9"/>
          <p:cNvSpPr>
            <a:spLocks noGrp="1" noChangeAspect="1"/>
          </p:cNvSpPr>
          <p:nvPr>
            <p:ph type="pic" sz="quarter" idx="14"/>
          </p:nvPr>
        </p:nvSpPr>
        <p:spPr>
          <a:xfrm>
            <a:off x="1244600" y="304800"/>
            <a:ext cx="6299200" cy="4724400"/>
          </a:xfrm>
          <a:solidFill>
            <a:schemeClr val="bg1">
              <a:lumMod val="95000"/>
            </a:schemeClr>
          </a:solidFill>
          <a:ln w="38100" cap="sq" cmpd="sng" algn="ctr">
            <a:noFill/>
            <a:prstDash val="solid"/>
            <a:miter lim="800000"/>
          </a:ln>
          <a:effectLst/>
        </p:spPr>
        <p:style>
          <a:lnRef idx="3">
            <a:schemeClr val="lt1"/>
          </a:lnRef>
          <a:fillRef idx="1">
            <a:schemeClr val="accent1"/>
          </a:fillRef>
          <a:effectRef idx="1">
            <a:schemeClr val="accent1"/>
          </a:effectRef>
          <a:fontRef idx="minor">
            <a:schemeClr val="lt1"/>
          </a:fontRef>
        </p:style>
        <p:txBody>
          <a:bodyPr anchor="t"/>
          <a:lstStyle>
            <a:lvl1pPr marL="0" marR="0" indent="1588" algn="ctr" rtl="0" latinLnBrk="0">
              <a:spcBef>
                <a:spcPct val="20000"/>
              </a:spcBef>
              <a:buFontTx/>
              <a:buNone/>
              <a:defRPr lang="en-US" sz="2800" i="0" smtClean="0">
                <a:solidFill>
                  <a:schemeClr val="tx1">
                    <a:lumMod val="50000"/>
                    <a:lumOff val="50000"/>
                  </a:schemeClr>
                </a:solidFill>
                <a:latin typeface="+mn-lt"/>
                <a:ea typeface="+mn-ea"/>
                <a:cs typeface="+mn-cs"/>
              </a:defRPr>
            </a:lvl1pPr>
            <a:extLst/>
          </a:lstStyle>
          <a:p>
            <a:pPr marL="0" marR="0" indent="1588" algn="ctr" rtl="0" latinLnBrk="0">
              <a:spcBef>
                <a:spcPct val="20000"/>
              </a:spcBef>
              <a:buFontTx/>
              <a:buNone/>
            </a:pPr>
            <a:r>
              <a:rPr lang="en-US" sz="2400" i="0" smtClean="0">
                <a:solidFill>
                  <a:schemeClr val="tx1"/>
                </a:solidFill>
                <a:latin typeface="+mn-lt"/>
                <a:ea typeface="+mn-ea"/>
                <a:cs typeface="+mn-cs"/>
              </a:rPr>
              <a:t>Drag picture to placeholder or click icon to add</a:t>
            </a:r>
            <a:endParaRPr lang="en-US" i="0" dirty="0"/>
          </a:p>
        </p:txBody>
      </p:sp>
      <p:sp>
        <p:nvSpPr>
          <p:cNvPr id="14" name="Text Placeholder 13"/>
          <p:cNvSpPr>
            <a:spLocks noGrp="1"/>
          </p:cNvSpPr>
          <p:nvPr>
            <p:ph type="body" sz="quarter" idx="15" hasCustomPrompt="1"/>
          </p:nvPr>
        </p:nvSpPr>
        <p:spPr>
          <a:xfrm>
            <a:off x="457200" y="5181600"/>
            <a:ext cx="7848600" cy="457200"/>
          </a:xfrm>
        </p:spPr>
        <p:txBody>
          <a:bodyPr>
            <a:normAutofit/>
          </a:bodyPr>
          <a:lstStyle>
            <a:lvl1pPr>
              <a:buNone/>
              <a:defRPr sz="2400" b="1" baseline="0">
                <a:solidFill>
                  <a:srgbClr val="FC7500"/>
                </a:solidFill>
              </a:defRPr>
            </a:lvl1pPr>
          </a:lstStyle>
          <a:p>
            <a:pPr lvl="0"/>
            <a:r>
              <a:rPr lang="en-US" dirty="0" smtClean="0"/>
              <a:t>Click to add title</a:t>
            </a:r>
            <a:endParaRPr lang="en-US" dirty="0"/>
          </a:p>
        </p:txBody>
      </p:sp>
      <p:sp>
        <p:nvSpPr>
          <p:cNvPr id="16" name="Text Placeholder 15"/>
          <p:cNvSpPr>
            <a:spLocks noGrp="1"/>
          </p:cNvSpPr>
          <p:nvPr>
            <p:ph type="body" sz="quarter" idx="16" hasCustomPrompt="1"/>
          </p:nvPr>
        </p:nvSpPr>
        <p:spPr>
          <a:xfrm>
            <a:off x="457200" y="5715000"/>
            <a:ext cx="7848600" cy="685800"/>
          </a:xfrm>
        </p:spPr>
        <p:txBody>
          <a:bodyPr>
            <a:noAutofit/>
          </a:bodyPr>
          <a:lstStyle>
            <a:lvl1pPr>
              <a:buNone/>
              <a:defRPr sz="1800" baseline="0">
                <a:solidFill>
                  <a:schemeClr val="tx1">
                    <a:lumMod val="75000"/>
                    <a:lumOff val="25000"/>
                  </a:schemeClr>
                </a:solidFill>
              </a:defRPr>
            </a:lvl1pPr>
          </a:lstStyle>
          <a:p>
            <a:pPr lvl="0"/>
            <a:r>
              <a:rPr lang="en-US" dirty="0" smtClean="0"/>
              <a:t>Click to add text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Landscape">
    <p:bg>
      <p:bgPr>
        <a:solidFill>
          <a:schemeClr val="bg1">
            <a:lumMod val="95000"/>
          </a:schemeClr>
        </a:solidFill>
        <a:effectLst/>
      </p:bgPr>
    </p:bg>
    <p:spTree>
      <p:nvGrpSpPr>
        <p:cNvPr id="1" name=""/>
        <p:cNvGrpSpPr/>
        <p:nvPr/>
      </p:nvGrpSpPr>
      <p:grpSpPr>
        <a:xfrm>
          <a:off x="0" y="0"/>
          <a:ext cx="0" cy="0"/>
          <a:chOff x="0" y="0"/>
          <a:chExt cx="0" cy="0"/>
        </a:xfrm>
      </p:grpSpPr>
      <p:sp>
        <p:nvSpPr>
          <p:cNvPr id="7" name="Rectangle 6"/>
          <p:cNvSpPr/>
          <p:nvPr/>
        </p:nvSpPr>
        <p:spPr>
          <a:xfrm>
            <a:off x="477079" y="228600"/>
            <a:ext cx="8189844" cy="6172200"/>
          </a:xfrm>
          <a:prstGeom prst="rect">
            <a:avLst/>
          </a:prstGeom>
          <a:noFill/>
          <a:ln w="117475" cmpd="thinThick">
            <a:solidFill>
              <a:srgbClr val="FC75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p:cNvSpPr>
            <a:spLocks noGrp="1" noChangeAspect="1"/>
          </p:cNvSpPr>
          <p:nvPr>
            <p:ph type="pic" sz="quarter" idx="13"/>
          </p:nvPr>
        </p:nvSpPr>
        <p:spPr>
          <a:xfrm>
            <a:off x="551994" y="299695"/>
            <a:ext cx="8040013" cy="6030010"/>
          </a:xfrm>
          <a:solidFill>
            <a:schemeClr val="bg1"/>
          </a:solidFill>
          <a:ln w="57150">
            <a:noFill/>
          </a:ln>
          <a:effectLst/>
        </p:spPr>
        <p:txBody>
          <a:bodyPr vert="horz" lIns="91440" tIns="45720" rIns="91440" bIns="45720" rtlCol="0">
            <a:normAutofit/>
          </a:bodyPr>
          <a:lstStyle>
            <a:lvl1pPr marL="342900" marR="0" indent="-342900" algn="ctr" defTabSz="914400" rtl="0" eaLnBrk="1" latinLnBrk="0" hangingPunct="1">
              <a:spcBef>
                <a:spcPct val="20000"/>
              </a:spcBef>
              <a:buClr>
                <a:srgbClr val="438086"/>
              </a:buClr>
              <a:buSzPct val="60000"/>
              <a:buFontTx/>
              <a:buNone/>
              <a:defRPr lang="en-US" sz="2400" i="0" kern="1200" dirty="0">
                <a:solidFill>
                  <a:srgbClr val="FC7500"/>
                </a:solidFill>
                <a:latin typeface="+mn-lt"/>
                <a:ea typeface="+mn-ea"/>
                <a:cs typeface="+mn-cs"/>
              </a:defRPr>
            </a:lvl1pPr>
            <a:extLst/>
          </a:lstStyle>
          <a:p>
            <a:pPr marL="0" marR="0" indent="1588" algn="ctr" rtl="0" latinLnBrk="0">
              <a:spcBef>
                <a:spcPct val="20000"/>
              </a:spcBef>
              <a:buFontTx/>
              <a:buNone/>
            </a:pPr>
            <a:r>
              <a:rPr lang="en-US" sz="2400" i="0" smtClean="0">
                <a:solidFill>
                  <a:schemeClr val="tx1"/>
                </a:solidFill>
                <a:latin typeface="+mn-lt"/>
                <a:ea typeface="+mn-ea"/>
                <a:cs typeface="+mn-cs"/>
              </a:rPr>
              <a:t>Drag picture to placeholder or click icon to add</a:t>
            </a:r>
            <a:endParaRPr lang="en-US" i="0" dirty="0"/>
          </a:p>
        </p:txBody>
      </p:sp>
      <p:sp>
        <p:nvSpPr>
          <p:cNvPr id="8" name="Date Placeholder 3"/>
          <p:cNvSpPr>
            <a:spLocks noGrp="1"/>
          </p:cNvSpPr>
          <p:nvPr>
            <p:ph type="dt" sz="half" idx="10"/>
          </p:nvPr>
        </p:nvSpPr>
        <p:spPr>
          <a:xfrm>
            <a:off x="457200" y="6553200"/>
            <a:ext cx="2133600" cy="304800"/>
          </a:xfrm>
        </p:spPr>
        <p:txBody>
          <a:bodyPr/>
          <a:lstStyle/>
          <a:p>
            <a:fld id="{1D8BD707-D9CF-40AE-B4C6-C98DA3205C09}" type="datetimeFigureOut">
              <a:rPr lang="en-US" smtClean="0"/>
              <a:pPr/>
              <a:t>9/2/2014</a:t>
            </a:fld>
            <a:endParaRPr lang="en-US"/>
          </a:p>
        </p:txBody>
      </p:sp>
      <p:sp>
        <p:nvSpPr>
          <p:cNvPr id="9" name="Footer Placeholder 4"/>
          <p:cNvSpPr>
            <a:spLocks noGrp="1"/>
          </p:cNvSpPr>
          <p:nvPr>
            <p:ph type="ftr" sz="quarter" idx="11"/>
          </p:nvPr>
        </p:nvSpPr>
        <p:spPr>
          <a:xfrm>
            <a:off x="3124200" y="6553200"/>
            <a:ext cx="2895600" cy="304800"/>
          </a:xfrm>
        </p:spPr>
        <p:txBody>
          <a:bodyPr/>
          <a:lstStyle/>
          <a:p>
            <a:endParaRPr lang="en-US"/>
          </a:p>
        </p:txBody>
      </p:sp>
      <p:sp>
        <p:nvSpPr>
          <p:cNvPr id="10" name="Slide Number Placeholder 5"/>
          <p:cNvSpPr>
            <a:spLocks noGrp="1"/>
          </p:cNvSpPr>
          <p:nvPr>
            <p:ph type="sldNum" sz="quarter" idx="12"/>
          </p:nvPr>
        </p:nvSpPr>
        <p:spPr>
          <a:xfrm>
            <a:off x="6553200" y="6553200"/>
            <a:ext cx="2133600" cy="304800"/>
          </a:xfrm>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Landscape with Title">
    <p:bg>
      <p:bgPr>
        <a:solidFill>
          <a:srgbClr val="91BED4"/>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email">
            <a:extLst>
              <a:ext uri="{28A0092B-C50C-407E-A947-70E740481C1C}">
                <a14:useLocalDpi xmlns:a14="http://schemas.microsoft.com/office/drawing/2010/main" xmlns=""/>
              </a:ext>
            </a:extLst>
          </a:blip>
          <a:stretch>
            <a:fillRect/>
          </a:stretch>
        </p:blipFill>
        <p:spPr>
          <a:xfrm>
            <a:off x="0" y="0"/>
            <a:ext cx="3804047" cy="6858000"/>
          </a:xfrm>
          <a:prstGeom prst="rect">
            <a:avLst/>
          </a:prstGeom>
        </p:spPr>
      </p:pic>
      <p:sp>
        <p:nvSpPr>
          <p:cNvPr id="3" name="Date Placeholder 2"/>
          <p:cNvSpPr>
            <a:spLocks noGrp="1"/>
          </p:cNvSpPr>
          <p:nvPr>
            <p:ph type="dt" sz="half" idx="10"/>
          </p:nvPr>
        </p:nvSpPr>
        <p:spPr/>
        <p:txBody>
          <a:bodyPr/>
          <a:lstStyle>
            <a:lvl1pPr>
              <a:defRPr>
                <a:solidFill>
                  <a:schemeClr val="bg1"/>
                </a:solidFill>
              </a:defRPr>
            </a:lvl1pPr>
          </a:lstStyle>
          <a:p>
            <a:fld id="{1D8BD707-D9CF-40AE-B4C6-C98DA3205C09}" type="datetimeFigureOut">
              <a:rPr lang="en-US" smtClean="0"/>
              <a:pPr/>
              <a:t>9/2/2014</a:t>
            </a:fld>
            <a:endParaRPr lang="en-US"/>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B6F15528-21DE-4FAA-801E-634DDDAF4B2B}" type="slidenum">
              <a:rPr lang="en-US" smtClean="0"/>
              <a:pPr/>
              <a:t>‹#›</a:t>
            </a:fld>
            <a:endParaRPr lang="en-US"/>
          </a:p>
        </p:txBody>
      </p:sp>
      <p:sp>
        <p:nvSpPr>
          <p:cNvPr id="6" name="Rectangle 9"/>
          <p:cNvSpPr>
            <a:spLocks noGrp="1" noChangeAspect="1"/>
          </p:cNvSpPr>
          <p:nvPr>
            <p:ph type="pic" sz="quarter" idx="13"/>
          </p:nvPr>
        </p:nvSpPr>
        <p:spPr>
          <a:xfrm>
            <a:off x="533400" y="370790"/>
            <a:ext cx="8040013" cy="603001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marR="0" indent="-342900" algn="ctr" defTabSz="914400" rtl="0" eaLnBrk="1" latinLnBrk="0" hangingPunct="1">
              <a:spcBef>
                <a:spcPct val="20000"/>
              </a:spcBef>
              <a:buClr>
                <a:srgbClr val="438086"/>
              </a:buClr>
              <a:buSzPct val="60000"/>
              <a:buFontTx/>
              <a:buNone/>
              <a:defRPr lang="en-US" sz="2400" i="0" kern="1200" dirty="0">
                <a:solidFill>
                  <a:srgbClr val="FC7500"/>
                </a:solidFill>
                <a:latin typeface="+mn-lt"/>
                <a:ea typeface="+mn-ea"/>
                <a:cs typeface="+mn-cs"/>
              </a:defRPr>
            </a:lvl1pPr>
            <a:extLst/>
          </a:lstStyle>
          <a:p>
            <a:pPr marL="0" marR="0" indent="1588" algn="ctr" rtl="0" latinLnBrk="0">
              <a:spcBef>
                <a:spcPct val="20000"/>
              </a:spcBef>
              <a:buFontTx/>
              <a:buNone/>
            </a:pPr>
            <a:r>
              <a:rPr lang="en-US" sz="2400" i="0" smtClean="0">
                <a:solidFill>
                  <a:schemeClr val="tx1"/>
                </a:solidFill>
                <a:latin typeface="+mn-lt"/>
                <a:ea typeface="+mn-ea"/>
                <a:cs typeface="+mn-cs"/>
              </a:rPr>
              <a:t>Drag picture to placeholder or click icon to add</a:t>
            </a:r>
            <a:endParaRPr lang="en-US" i="0" dirty="0"/>
          </a:p>
        </p:txBody>
      </p:sp>
      <p:sp>
        <p:nvSpPr>
          <p:cNvPr id="7" name="Text Placeholder 10"/>
          <p:cNvSpPr>
            <a:spLocks noGrp="1"/>
          </p:cNvSpPr>
          <p:nvPr>
            <p:ph type="body" sz="quarter" idx="14" hasCustomPrompt="1"/>
          </p:nvPr>
        </p:nvSpPr>
        <p:spPr>
          <a:xfrm>
            <a:off x="5105400" y="5257800"/>
            <a:ext cx="4038600" cy="505047"/>
          </a:xfrm>
          <a:solidFill>
            <a:schemeClr val="tx1">
              <a:alpha val="46000"/>
            </a:schemeClr>
          </a:solidFill>
        </p:spPr>
        <p:txBody>
          <a:bodyPr>
            <a:normAutofit/>
          </a:bodyPr>
          <a:lstStyle>
            <a:lvl1pPr>
              <a:buNone/>
              <a:defRPr sz="2800" baseline="0">
                <a:solidFill>
                  <a:schemeClr val="bg1"/>
                </a:solidFill>
              </a:defRPr>
            </a:lvl1pPr>
          </a:lstStyle>
          <a:p>
            <a:pPr lvl="0"/>
            <a:r>
              <a:rPr lang="en-US" dirty="0" smtClean="0"/>
              <a:t>Click to add Title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Up Portrait with Captions">
    <p:bg>
      <p:bgPr>
        <a:solidFill>
          <a:schemeClr val="bg1">
            <a:lumMod val="95000"/>
          </a:schemeClr>
        </a:solidFill>
        <a:effectLst/>
      </p:bgPr>
    </p:bg>
    <p:spTree>
      <p:nvGrpSpPr>
        <p:cNvPr id="1" name=""/>
        <p:cNvGrpSpPr/>
        <p:nvPr/>
      </p:nvGrpSpPr>
      <p:grpSpPr>
        <a:xfrm>
          <a:off x="0" y="0"/>
          <a:ext cx="0" cy="0"/>
          <a:chOff x="0" y="0"/>
          <a:chExt cx="0" cy="0"/>
        </a:xfrm>
      </p:grpSpPr>
      <p:sp>
        <p:nvSpPr>
          <p:cNvPr id="6" name="Rectangle 8"/>
          <p:cNvSpPr>
            <a:spLocks noGrp="1" noChangeAspect="1"/>
          </p:cNvSpPr>
          <p:nvPr>
            <p:ph type="pic" sz="quarter" idx="13"/>
          </p:nvPr>
        </p:nvSpPr>
        <p:spPr>
          <a:xfrm>
            <a:off x="4512497" y="381000"/>
            <a:ext cx="3431353" cy="4575141"/>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lang="en-US" sz="2400" i="0" kern="1200" dirty="0">
                <a:solidFill>
                  <a:schemeClr val="tx1">
                    <a:lumMod val="65000"/>
                    <a:lumOff val="35000"/>
                  </a:schemeClr>
                </a:solidFill>
                <a:latin typeface="+mn-lt"/>
                <a:ea typeface="+mn-ea"/>
                <a:cs typeface="+mn-cs"/>
              </a:defRPr>
            </a:lvl1pPr>
            <a:extLst/>
          </a:lstStyle>
          <a:p>
            <a:pPr marL="0" marR="0" indent="1588" algn="ctr" rtl="0" latinLnBrk="0">
              <a:spcBef>
                <a:spcPct val="20000"/>
              </a:spcBef>
              <a:buFontTx/>
              <a:buNone/>
            </a:pPr>
            <a:r>
              <a:rPr lang="en-US" sz="2400" i="0" smtClean="0"/>
              <a:t>Drag picture to placeholder or click icon to add</a:t>
            </a:r>
            <a:endParaRPr lang="en-US" sz="2400" i="0" dirty="0"/>
          </a:p>
        </p:txBody>
      </p:sp>
      <p:sp>
        <p:nvSpPr>
          <p:cNvPr id="7" name="Rectangle 8"/>
          <p:cNvSpPr>
            <a:spLocks noGrp="1" noChangeAspect="1"/>
          </p:cNvSpPr>
          <p:nvPr>
            <p:ph type="pic" sz="quarter" idx="14"/>
          </p:nvPr>
        </p:nvSpPr>
        <p:spPr>
          <a:xfrm>
            <a:off x="857250" y="381000"/>
            <a:ext cx="3429000" cy="45720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400" kern="1200" dirty="0">
                <a:solidFill>
                  <a:schemeClr val="tx1">
                    <a:lumMod val="65000"/>
                    <a:lumOff val="35000"/>
                  </a:schemeClr>
                </a:solidFill>
                <a:latin typeface="+mn-lt"/>
                <a:ea typeface="+mn-ea"/>
                <a:cs typeface="+mn-cs"/>
              </a:defRPr>
            </a:lvl1pPr>
            <a:extLst/>
          </a:lstStyle>
          <a:p>
            <a:pPr marL="0" marR="0" indent="1588" algn="ctr" rtl="0" latinLnBrk="0">
              <a:spcBef>
                <a:spcPct val="20000"/>
              </a:spcBef>
              <a:buFontTx/>
              <a:buNone/>
            </a:pPr>
            <a:r>
              <a:rPr lang="en-US" sz="2400" i="0" smtClean="0"/>
              <a:t>Drag picture to placeholder or click icon to add</a:t>
            </a:r>
            <a:endParaRPr lang="en-US" sz="2400" i="0" dirty="0"/>
          </a:p>
        </p:txBody>
      </p:sp>
      <p:sp>
        <p:nvSpPr>
          <p:cNvPr id="8" name="Rectangle 7"/>
          <p:cNvSpPr>
            <a:spLocks noGrp="1"/>
          </p:cNvSpPr>
          <p:nvPr>
            <p:ph type="body" sz="quarter" idx="15" hasCustomPrompt="1"/>
          </p:nvPr>
        </p:nvSpPr>
        <p:spPr>
          <a:xfrm>
            <a:off x="838200" y="5181600"/>
            <a:ext cx="3476626" cy="1066800"/>
          </a:xfrm>
        </p:spPr>
        <p:txBody>
          <a:bodyPr lIns="91440" rIns="9144" anchor="t" anchorCtr="0">
            <a:noAutofit/>
          </a:bodyPr>
          <a:lstStyle>
            <a:lvl1pPr marL="0" marR="0" indent="0" algn="ctr" rtl="0" latinLnBrk="0">
              <a:spcBef>
                <a:spcPct val="20000"/>
              </a:spcBef>
              <a:buFontTx/>
              <a:buNone/>
              <a:defRPr sz="1800" baseline="0">
                <a:solidFill>
                  <a:schemeClr val="tx1">
                    <a:lumMod val="75000"/>
                    <a:lumOff val="25000"/>
                  </a:schemeClr>
                </a:solidFill>
                <a:latin typeface="+mn-lt"/>
                <a:ea typeface="+mn-ea"/>
                <a:cs typeface="+mn-cs"/>
              </a:defRPr>
            </a:lvl1pPr>
            <a:extLst/>
          </a:lstStyle>
          <a:p>
            <a:pPr lvl="0"/>
            <a:r>
              <a:rPr lang="en-US" dirty="0" smtClean="0"/>
              <a:t>Click to add caption</a:t>
            </a:r>
            <a:endParaRPr lang="en-US" dirty="0"/>
          </a:p>
        </p:txBody>
      </p:sp>
      <p:sp>
        <p:nvSpPr>
          <p:cNvPr id="9" name="Rectangle 7"/>
          <p:cNvSpPr>
            <a:spLocks noGrp="1"/>
          </p:cNvSpPr>
          <p:nvPr>
            <p:ph type="body" sz="quarter" idx="16" hasCustomPrompt="1"/>
          </p:nvPr>
        </p:nvSpPr>
        <p:spPr>
          <a:xfrm>
            <a:off x="4505324" y="5181600"/>
            <a:ext cx="3476625" cy="1066800"/>
          </a:xfrm>
        </p:spPr>
        <p:txBody>
          <a:bodyPr lIns="91440" rIns="9144" anchor="t" anchorCtr="0">
            <a:noAutofit/>
          </a:bodyPr>
          <a:lstStyle>
            <a:lvl1pPr marL="0" marR="0" indent="0" algn="ctr" rtl="0" latinLnBrk="0">
              <a:spcBef>
                <a:spcPct val="20000"/>
              </a:spcBef>
              <a:buFontTx/>
              <a:buNone/>
              <a:defRPr sz="1800" baseline="0">
                <a:solidFill>
                  <a:schemeClr val="tx1">
                    <a:lumMod val="75000"/>
                    <a:lumOff val="25000"/>
                  </a:schemeClr>
                </a:solidFill>
                <a:latin typeface="+mn-lt"/>
                <a:ea typeface="+mn-ea"/>
                <a:cs typeface="+mn-cs"/>
              </a:defRPr>
            </a:lvl1pPr>
            <a:extLst/>
          </a:lstStyle>
          <a:p>
            <a:pPr lvl="0"/>
            <a:r>
              <a:rPr lang="en-US" dirty="0" smtClean="0"/>
              <a:t>Click to add caption</a:t>
            </a:r>
            <a:endParaRPr lang="en-US" dirty="0"/>
          </a:p>
        </p:txBody>
      </p:sp>
      <p:sp>
        <p:nvSpPr>
          <p:cNvPr id="12" name="Date Placeholder 3"/>
          <p:cNvSpPr>
            <a:spLocks noGrp="1"/>
          </p:cNvSpPr>
          <p:nvPr>
            <p:ph type="dt" sz="half" idx="10"/>
          </p:nvPr>
        </p:nvSpPr>
        <p:spPr>
          <a:xfrm>
            <a:off x="457200" y="6553200"/>
            <a:ext cx="2133600" cy="304800"/>
          </a:xfrm>
        </p:spPr>
        <p:txBody>
          <a:bodyPr/>
          <a:lstStyle/>
          <a:p>
            <a:fld id="{1D8BD707-D9CF-40AE-B4C6-C98DA3205C09}" type="datetimeFigureOut">
              <a:rPr lang="en-US" smtClean="0"/>
              <a:pPr/>
              <a:t>9/2/2014</a:t>
            </a:fld>
            <a:endParaRPr lang="en-US"/>
          </a:p>
        </p:txBody>
      </p:sp>
      <p:sp>
        <p:nvSpPr>
          <p:cNvPr id="13" name="Footer Placeholder 4"/>
          <p:cNvSpPr>
            <a:spLocks noGrp="1"/>
          </p:cNvSpPr>
          <p:nvPr>
            <p:ph type="ftr" sz="quarter" idx="11"/>
          </p:nvPr>
        </p:nvSpPr>
        <p:spPr>
          <a:xfrm>
            <a:off x="2971800" y="6553200"/>
            <a:ext cx="2895600" cy="304800"/>
          </a:xfrm>
        </p:spPr>
        <p:txBody>
          <a:bodyPr/>
          <a:lstStyle/>
          <a:p>
            <a:endParaRPr lang="en-US"/>
          </a:p>
        </p:txBody>
      </p:sp>
      <p:sp>
        <p:nvSpPr>
          <p:cNvPr id="14" name="Slide Number Placeholder 5"/>
          <p:cNvSpPr>
            <a:spLocks noGrp="1"/>
          </p:cNvSpPr>
          <p:nvPr>
            <p:ph type="sldNum" sz="quarter" idx="12"/>
          </p:nvPr>
        </p:nvSpPr>
        <p:spPr>
          <a:xfrm>
            <a:off x="6248400" y="6553200"/>
            <a:ext cx="2057400" cy="304800"/>
          </a:xfrm>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553200"/>
            <a:ext cx="2133600" cy="304800"/>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9/2/2014</a:t>
            </a:fld>
            <a:endParaRPr lang="en-US"/>
          </a:p>
        </p:txBody>
      </p:sp>
      <p:sp>
        <p:nvSpPr>
          <p:cNvPr id="5" name="Footer Placeholder 4"/>
          <p:cNvSpPr>
            <a:spLocks noGrp="1"/>
          </p:cNvSpPr>
          <p:nvPr>
            <p:ph type="ftr" sz="quarter" idx="3"/>
          </p:nvPr>
        </p:nvSpPr>
        <p:spPr>
          <a:xfrm>
            <a:off x="3124200" y="6553200"/>
            <a:ext cx="2895600" cy="3048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553200"/>
            <a:ext cx="2133600" cy="304800"/>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
        <p:nvSpPr>
          <p:cNvPr id="7" name="Rectangle 6"/>
          <p:cNvSpPr/>
          <p:nvPr/>
        </p:nvSpPr>
        <p:spPr>
          <a:xfrm>
            <a:off x="8532519" y="0"/>
            <a:ext cx="540774" cy="6858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C7500"/>
              </a:solidFill>
            </a:endParaRPr>
          </a:p>
        </p:txBody>
      </p:sp>
      <p:cxnSp>
        <p:nvCxnSpPr>
          <p:cNvPr id="8" name="Straight Connector 7"/>
          <p:cNvCxnSpPr/>
          <p:nvPr/>
        </p:nvCxnSpPr>
        <p:spPr>
          <a:xfrm rot="5400000">
            <a:off x="5693455" y="3429000"/>
            <a:ext cx="6858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8.xml.rels><?xml version="1.0" encoding="UTF-8" standalone="yes"?>
<Relationships xmlns="http://schemas.openxmlformats.org/package/2006/relationships"><Relationship Id="rId3" Type="http://schemas.openxmlformats.org/officeDocument/2006/relationships/hyperlink" Target="http://www.webmd.com/content/article/122/114615.htm" TargetMode="External"/><Relationship Id="rId2" Type="http://schemas.openxmlformats.org/officeDocument/2006/relationships/hyperlink" Target="http://www.webmd.com/content/article/104/107656.htm" TargetMode="External"/><Relationship Id="rId1" Type="http://schemas.openxmlformats.org/officeDocument/2006/relationships/slideLayout" Target="../slideLayouts/slideLayout3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0.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0.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0.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0.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0.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0.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0.xml"/></Relationships>
</file>

<file path=ppt/slides/_rels/slide3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0.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2.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2.xml"/></Relationships>
</file>

<file path=ppt/slides/_rels/slide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0.xml"/></Relationships>
</file>

<file path=ppt/slides/_rels/slide3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0.xml"/></Relationships>
</file>

<file path=ppt/slides/_rels/slide3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0.xml"/></Relationships>
</file>

<file path=ppt/slides/_rels/slide4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0.xml"/></Relationships>
</file>

<file path=ppt/slides/_rels/slide4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2.xml"/></Relationships>
</file>

<file path=ppt/slides/_rels/slide4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2.xml"/></Relationships>
</file>

<file path=ppt/slides/_rels/slide4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0.xml"/></Relationships>
</file>

<file path=ppt/slides/_rels/slide4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2.xml"/></Relationships>
</file>

<file path=ppt/slides/_rels/slide4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2.xml"/></Relationships>
</file>

<file path=ppt/slides/_rels/slide4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2.xml"/></Relationships>
</file>

<file path=ppt/slides/_rels/slide4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2.xml"/></Relationships>
</file>

<file path=ppt/slides/_rels/slide49.xml.rels><?xml version="1.0" encoding="UTF-8" standalone="yes"?>
<Relationships xmlns="http://schemas.openxmlformats.org/package/2006/relationships"><Relationship Id="rId8" Type="http://schemas.openxmlformats.org/officeDocument/2006/relationships/hyperlink" Target="http://en.wikipedia.org/wiki/Parathyroid" TargetMode="External"/><Relationship Id="rId13" Type="http://schemas.openxmlformats.org/officeDocument/2006/relationships/hyperlink" Target="http://en.wikipedia.org/wiki/X-ray" TargetMode="External"/><Relationship Id="rId3" Type="http://schemas.openxmlformats.org/officeDocument/2006/relationships/hyperlink" Target="http://en.wikipedia.org/wiki/Hyperkalemia" TargetMode="External"/><Relationship Id="rId7" Type="http://schemas.openxmlformats.org/officeDocument/2006/relationships/hyperlink" Target="http://en.wikipedia.org/wiki/Parathyroid_hormone" TargetMode="External"/><Relationship Id="rId12" Type="http://schemas.openxmlformats.org/officeDocument/2006/relationships/hyperlink" Target="http://en.wikipedia.org/wiki/Barium_enema" TargetMode="External"/><Relationship Id="rId2" Type="http://schemas.openxmlformats.org/officeDocument/2006/relationships/hyperlink" Target="http://en.wikipedia.org/wiki/Electrocardiogram" TargetMode="External"/><Relationship Id="rId1" Type="http://schemas.openxmlformats.org/officeDocument/2006/relationships/slideLayout" Target="../slideLayouts/slideLayout32.xml"/><Relationship Id="rId6" Type="http://schemas.openxmlformats.org/officeDocument/2006/relationships/hyperlink" Target="http://en.wikipedia.org/wiki/Thyroid_stimulating_hormone" TargetMode="External"/><Relationship Id="rId11" Type="http://schemas.openxmlformats.org/officeDocument/2006/relationships/hyperlink" Target="http://en.wikipedia.org/wiki/Homeostasis" TargetMode="External"/><Relationship Id="rId5" Type="http://schemas.openxmlformats.org/officeDocument/2006/relationships/hyperlink" Target="http://en.wikipedia.org/wiki/Upper_GI_series" TargetMode="External"/><Relationship Id="rId10" Type="http://schemas.openxmlformats.org/officeDocument/2006/relationships/hyperlink" Target="http://en.wikipedia.org/wiki/Phosphorus" TargetMode="External"/><Relationship Id="rId4" Type="http://schemas.openxmlformats.org/officeDocument/2006/relationships/hyperlink" Target="http://en.wikipedia.org/wiki/Electroencephalogram" TargetMode="External"/><Relationship Id="rId9" Type="http://schemas.openxmlformats.org/officeDocument/2006/relationships/hyperlink" Target="http://en.wikipedia.org/wiki/Calcium" TargetMode="External"/><Relationship Id="rId1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1.xml"/></Relationships>
</file>

<file path=ppt/slides/_rels/slide5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0.xml"/></Relationships>
</file>

<file path=ppt/slides/_rels/slide5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0.xml"/></Relationships>
</file>

<file path=ppt/slides/_rels/slide5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0.xml"/></Relationships>
</file>

<file path=ppt/slides/_rels/slide5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noGrp="1"/>
          </p:cNvSpPr>
          <p:nvPr>
            <p:ph type="title"/>
          </p:nvPr>
        </p:nvSpPr>
        <p:spPr>
          <a:xfrm>
            <a:off x="457200" y="989018"/>
            <a:ext cx="8472518" cy="5183182"/>
          </a:xfrm>
          <a:prstGeom prst="rect">
            <a:avLst/>
          </a:prstGeom>
          <a:solidFill>
            <a:srgbClr val="FFFF00"/>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6000" dirty="0" smtClean="0"/>
              <a:t>SLEEPING DISORDERS AND </a:t>
            </a:r>
            <a:r>
              <a:rPr kumimoji="0" lang="en-US" sz="6000" b="0" i="0" u="none" strike="noStrike" kern="1200" cap="none" spc="0" normalizeH="0" baseline="0" noProof="0" dirty="0" smtClean="0">
                <a:ln>
                  <a:noFill/>
                </a:ln>
                <a:solidFill>
                  <a:schemeClr val="tx1"/>
                </a:solidFill>
                <a:effectLst/>
                <a:uLnTx/>
                <a:uFillTx/>
                <a:latin typeface="+mj-lt"/>
                <a:ea typeface="+mj-ea"/>
                <a:cs typeface="+mj-cs"/>
              </a:rPr>
              <a:t>EATING DISORDERS</a:t>
            </a:r>
            <a:endParaRPr kumimoji="0" lang="en-IN" sz="60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2" name="Content Placeholder 1"/>
          <p:cNvSpPr>
            <a:spLocks noGrp="1"/>
          </p:cNvSpPr>
          <p:nvPr>
            <p:ph idx="1"/>
          </p:nvPr>
        </p:nvSpPr>
        <p:spPr/>
        <p:txBody>
          <a:bodyPr/>
          <a:lstStyle/>
          <a:p>
            <a:r>
              <a:rPr lang="en-US" dirty="0" smtClean="0"/>
              <a:t>SYSTEMIC LECTURE     		24-07-2014</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219075" y="227013"/>
            <a:ext cx="7477125" cy="687387"/>
          </a:xfrm>
        </p:spPr>
        <p:txBody>
          <a:bodyPr>
            <a:normAutofit fontScale="90000"/>
          </a:bodyPr>
          <a:lstStyle/>
          <a:p>
            <a:r>
              <a:rPr lang="en-US" altLang="en-US" b="1" dirty="0"/>
              <a:t>               Treatment</a:t>
            </a:r>
            <a:r>
              <a:rPr lang="en-US" altLang="en-US" dirty="0"/>
              <a:t> </a:t>
            </a:r>
          </a:p>
        </p:txBody>
      </p:sp>
      <p:sp>
        <p:nvSpPr>
          <p:cNvPr id="69635" name="Rectangle 3"/>
          <p:cNvSpPr>
            <a:spLocks noGrp="1" noChangeArrowheads="1"/>
          </p:cNvSpPr>
          <p:nvPr>
            <p:ph idx="1"/>
          </p:nvPr>
        </p:nvSpPr>
        <p:spPr>
          <a:xfrm>
            <a:off x="263525" y="1143000"/>
            <a:ext cx="7386638" cy="5181600"/>
          </a:xfrm>
        </p:spPr>
        <p:txBody>
          <a:bodyPr>
            <a:normAutofit/>
          </a:bodyPr>
          <a:lstStyle/>
          <a:p>
            <a:pPr>
              <a:lnSpc>
                <a:spcPct val="90000"/>
              </a:lnSpc>
            </a:pPr>
            <a:r>
              <a:rPr lang="en-US" altLang="en-US" sz="1800" dirty="0" smtClean="0"/>
              <a:t>Insomnia </a:t>
            </a:r>
            <a:r>
              <a:rPr lang="en-US" altLang="en-US" sz="1800" dirty="0"/>
              <a:t>due to depression or anxiety would include treatment of those underlying disorders. </a:t>
            </a:r>
          </a:p>
          <a:p>
            <a:pPr>
              <a:lnSpc>
                <a:spcPct val="90000"/>
              </a:lnSpc>
            </a:pPr>
            <a:r>
              <a:rPr lang="en-US" altLang="en-US" sz="1800" dirty="0"/>
              <a:t>Along with the specific therapy directed at a specific sleep condition, general symptomatic therapy is provided. </a:t>
            </a:r>
          </a:p>
          <a:p>
            <a:pPr>
              <a:lnSpc>
                <a:spcPct val="90000"/>
              </a:lnSpc>
            </a:pPr>
            <a:r>
              <a:rPr lang="en-US" altLang="en-US" sz="1800" dirty="0"/>
              <a:t>This may include good </a:t>
            </a:r>
            <a:r>
              <a:rPr lang="en-US" altLang="en-US" sz="1800" dirty="0">
                <a:hlinkClick r:id="" action="ppaction://noaction"/>
              </a:rPr>
              <a:t>sleep hygiene</a:t>
            </a:r>
            <a:r>
              <a:rPr lang="en-US" altLang="en-US" sz="1800" dirty="0"/>
              <a:t>, </a:t>
            </a:r>
            <a:r>
              <a:rPr lang="en-US" altLang="en-US" sz="1800" dirty="0">
                <a:hlinkClick r:id="" action="ppaction://noaction"/>
              </a:rPr>
              <a:t>behavioral therapy</a:t>
            </a:r>
            <a:r>
              <a:rPr lang="en-US" altLang="en-US" sz="1800" dirty="0"/>
              <a:t>, and often </a:t>
            </a:r>
            <a:r>
              <a:rPr lang="en-US" altLang="en-US" sz="1800" dirty="0">
                <a:hlinkClick r:id="" action="ppaction://noaction"/>
              </a:rPr>
              <a:t>medications</a:t>
            </a:r>
            <a:r>
              <a:rPr lang="en-US" altLang="en-US" sz="1800" dirty="0"/>
              <a:t>. </a:t>
            </a:r>
            <a:endParaRPr lang="en-US" altLang="en-US" sz="1800" dirty="0" smtClean="0"/>
          </a:p>
          <a:p>
            <a:pPr marL="0" indent="0">
              <a:lnSpc>
                <a:spcPct val="90000"/>
              </a:lnSpc>
              <a:buNone/>
            </a:pPr>
            <a:endParaRPr lang="en-US" altLang="en-US" sz="1800" dirty="0" smtClean="0"/>
          </a:p>
          <a:p>
            <a:pPr>
              <a:lnSpc>
                <a:spcPct val="80000"/>
              </a:lnSpc>
            </a:pPr>
            <a:r>
              <a:rPr lang="en-US" altLang="en-US" sz="1800" b="1" dirty="0" smtClean="0">
                <a:solidFill>
                  <a:schemeClr val="tx2"/>
                </a:solidFill>
              </a:rPr>
              <a:t>Sleep Hygiene</a:t>
            </a:r>
            <a:r>
              <a:rPr lang="en-US" altLang="en-US" sz="1800" dirty="0" smtClean="0">
                <a:solidFill>
                  <a:schemeClr val="tx2"/>
                </a:solidFill>
              </a:rPr>
              <a:t> </a:t>
            </a:r>
            <a:br>
              <a:rPr lang="en-US" altLang="en-US" sz="1800" dirty="0" smtClean="0">
                <a:solidFill>
                  <a:schemeClr val="tx2"/>
                </a:solidFill>
              </a:rPr>
            </a:br>
            <a:r>
              <a:rPr lang="en-US" altLang="en-US" sz="1800" dirty="0" smtClean="0"/>
              <a:t>: </a:t>
            </a:r>
            <a:endParaRPr lang="en-US" altLang="en-US" sz="1800" b="1" dirty="0" smtClean="0"/>
          </a:p>
          <a:p>
            <a:pPr>
              <a:lnSpc>
                <a:spcPct val="80000"/>
              </a:lnSpc>
            </a:pPr>
            <a:r>
              <a:rPr lang="en-US" altLang="en-US" sz="1800" b="1" dirty="0" smtClean="0">
                <a:solidFill>
                  <a:schemeClr val="tx2"/>
                </a:solidFill>
              </a:rPr>
              <a:t>Standard wake-up time</a:t>
            </a:r>
            <a:r>
              <a:rPr lang="en-US" altLang="en-US" sz="1800" dirty="0" smtClean="0">
                <a:solidFill>
                  <a:schemeClr val="tx2"/>
                </a:solidFill>
              </a:rPr>
              <a:t> </a:t>
            </a:r>
            <a:br>
              <a:rPr lang="en-US" altLang="en-US" sz="1800" dirty="0" smtClean="0">
                <a:solidFill>
                  <a:schemeClr val="tx2"/>
                </a:solidFill>
              </a:rPr>
            </a:br>
            <a:r>
              <a:rPr lang="en-US" altLang="en-US" sz="1800" dirty="0" smtClean="0">
                <a:solidFill>
                  <a:schemeClr val="tx2"/>
                </a:solidFill>
              </a:rPr>
              <a:t> </a:t>
            </a:r>
          </a:p>
          <a:p>
            <a:pPr>
              <a:lnSpc>
                <a:spcPct val="80000"/>
              </a:lnSpc>
            </a:pPr>
            <a:r>
              <a:rPr lang="en-US" altLang="en-US" sz="1800" b="1" dirty="0" smtClean="0">
                <a:solidFill>
                  <a:schemeClr val="tx2"/>
                </a:solidFill>
              </a:rPr>
              <a:t>Eliminate nicotine, caffeine, alcohol, and other stimulants</a:t>
            </a:r>
            <a:r>
              <a:rPr lang="en-US" altLang="en-US" sz="1800" dirty="0" smtClean="0">
                <a:solidFill>
                  <a:schemeClr val="tx2"/>
                </a:solidFill>
              </a:rPr>
              <a:t> </a:t>
            </a:r>
            <a:br>
              <a:rPr lang="en-US" altLang="en-US" sz="1800" dirty="0" smtClean="0">
                <a:solidFill>
                  <a:schemeClr val="tx2"/>
                </a:solidFill>
              </a:rPr>
            </a:br>
            <a:endParaRPr lang="en-US" altLang="en-US" sz="1800" dirty="0" smtClean="0">
              <a:solidFill>
                <a:schemeClr val="tx2"/>
              </a:solidFill>
            </a:endParaRPr>
          </a:p>
          <a:p>
            <a:pPr>
              <a:lnSpc>
                <a:spcPct val="80000"/>
              </a:lnSpc>
            </a:pPr>
            <a:r>
              <a:rPr lang="en-US" altLang="en-US" sz="1800" b="1" dirty="0" smtClean="0">
                <a:solidFill>
                  <a:schemeClr val="tx2"/>
                </a:solidFill>
              </a:rPr>
              <a:t>Avoiding Napping</a:t>
            </a:r>
            <a:r>
              <a:rPr lang="en-US" altLang="en-US" sz="1800" dirty="0" smtClean="0">
                <a:solidFill>
                  <a:schemeClr val="tx2"/>
                </a:solidFill>
              </a:rPr>
              <a:t> </a:t>
            </a:r>
            <a:br>
              <a:rPr lang="en-US" altLang="en-US" sz="1800" dirty="0" smtClean="0">
                <a:solidFill>
                  <a:schemeClr val="tx2"/>
                </a:solidFill>
              </a:rPr>
            </a:br>
            <a:endParaRPr lang="en-US" altLang="en-US" sz="1800" dirty="0" smtClean="0">
              <a:solidFill>
                <a:schemeClr val="tx2"/>
              </a:solidFill>
            </a:endParaRPr>
          </a:p>
          <a:p>
            <a:pPr>
              <a:lnSpc>
                <a:spcPct val="80000"/>
              </a:lnSpc>
            </a:pPr>
            <a:r>
              <a:rPr lang="en-US" altLang="en-US" sz="1800" b="1" dirty="0" smtClean="0">
                <a:solidFill>
                  <a:schemeClr val="tx2"/>
                </a:solidFill>
              </a:rPr>
              <a:t>Exercise</a:t>
            </a:r>
            <a:r>
              <a:rPr lang="en-US" altLang="en-US" sz="1800" dirty="0" smtClean="0"/>
              <a:t> </a:t>
            </a:r>
            <a:br>
              <a:rPr lang="en-US" altLang="en-US" sz="1800" dirty="0" smtClean="0"/>
            </a:br>
            <a:endParaRPr lang="en-US" altLang="en-US" sz="1800" dirty="0" smtClean="0"/>
          </a:p>
          <a:p>
            <a:pPr>
              <a:lnSpc>
                <a:spcPct val="80000"/>
              </a:lnSpc>
            </a:pPr>
            <a:r>
              <a:rPr lang="en-US" altLang="en-US" sz="1800" b="1" dirty="0" smtClean="0">
                <a:solidFill>
                  <a:schemeClr val="tx2"/>
                </a:solidFill>
              </a:rPr>
              <a:t>Limit activities in bed</a:t>
            </a:r>
            <a:r>
              <a:rPr lang="en-US" altLang="en-US" sz="1800" dirty="0" smtClean="0"/>
              <a:t> </a:t>
            </a:r>
            <a:br>
              <a:rPr lang="en-US" altLang="en-US" sz="1800" dirty="0" smtClean="0"/>
            </a:br>
            <a:endParaRPr lang="en-US" altLang="en-US" sz="1800" dirty="0" smtClean="0"/>
          </a:p>
        </p:txBody>
      </p:sp>
    </p:spTree>
    <p:extLst>
      <p:ext uri="{BB962C8B-B14F-4D97-AF65-F5344CB8AC3E}">
        <p14:creationId xmlns:p14="http://schemas.microsoft.com/office/powerpoint/2010/main" xmlns="" val="28603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457200" y="274638"/>
            <a:ext cx="6705600" cy="1143000"/>
          </a:xfrm>
        </p:spPr>
        <p:txBody>
          <a:bodyPr>
            <a:normAutofit/>
          </a:bodyPr>
          <a:lstStyle/>
          <a:p>
            <a:r>
              <a:rPr lang="en-US" altLang="en-US" sz="3600" b="1" dirty="0"/>
              <a:t>                    Treatment </a:t>
            </a:r>
            <a:r>
              <a:rPr lang="en-US" altLang="en-US" sz="1800" b="1" dirty="0" err="1" smtClean="0"/>
              <a:t>contd</a:t>
            </a:r>
            <a:r>
              <a:rPr lang="en-US" altLang="en-US" sz="3600" b="1" dirty="0"/>
              <a:t>…</a:t>
            </a:r>
          </a:p>
        </p:txBody>
      </p:sp>
      <p:sp>
        <p:nvSpPr>
          <p:cNvPr id="88067" name="Rectangle 3"/>
          <p:cNvSpPr>
            <a:spLocks noGrp="1" noChangeArrowheads="1"/>
          </p:cNvSpPr>
          <p:nvPr>
            <p:ph idx="1"/>
          </p:nvPr>
        </p:nvSpPr>
        <p:spPr>
          <a:xfrm>
            <a:off x="152400" y="1219200"/>
            <a:ext cx="7650163" cy="5030788"/>
          </a:xfrm>
        </p:spPr>
        <p:txBody>
          <a:bodyPr/>
          <a:lstStyle/>
          <a:p>
            <a:pPr>
              <a:lnSpc>
                <a:spcPct val="80000"/>
              </a:lnSpc>
            </a:pPr>
            <a:r>
              <a:rPr lang="en-US" altLang="en-US" sz="2000" b="1" dirty="0">
                <a:solidFill>
                  <a:schemeClr val="tx2"/>
                </a:solidFill>
              </a:rPr>
              <a:t>Avoid food and drink before bed</a:t>
            </a:r>
            <a:r>
              <a:rPr lang="en-US" altLang="en-US" sz="2000" dirty="0">
                <a:solidFill>
                  <a:schemeClr val="tx2"/>
                </a:solidFill>
              </a:rPr>
              <a:t> </a:t>
            </a:r>
            <a:endParaRPr lang="en-US" altLang="en-US" sz="2000" dirty="0"/>
          </a:p>
          <a:p>
            <a:pPr>
              <a:lnSpc>
                <a:spcPct val="80000"/>
              </a:lnSpc>
            </a:pPr>
            <a:r>
              <a:rPr lang="en-US" altLang="en-US" sz="2000" b="1" dirty="0" smtClean="0">
                <a:solidFill>
                  <a:schemeClr val="tx2"/>
                </a:solidFill>
              </a:rPr>
              <a:t>Ensure </a:t>
            </a:r>
            <a:r>
              <a:rPr lang="en-US" altLang="en-US" sz="2000" b="1" dirty="0">
                <a:solidFill>
                  <a:schemeClr val="tx2"/>
                </a:solidFill>
              </a:rPr>
              <a:t>an adequate sleep environment</a:t>
            </a:r>
            <a:r>
              <a:rPr lang="en-US" altLang="en-US" sz="2000" dirty="0"/>
              <a:t> </a:t>
            </a:r>
          </a:p>
          <a:p>
            <a:pPr>
              <a:lnSpc>
                <a:spcPct val="80000"/>
              </a:lnSpc>
            </a:pPr>
            <a:r>
              <a:rPr lang="en-US" altLang="en-US" sz="2000" b="1" dirty="0" smtClean="0">
                <a:solidFill>
                  <a:schemeClr val="tx2"/>
                </a:solidFill>
              </a:rPr>
              <a:t>Worry </a:t>
            </a:r>
            <a:r>
              <a:rPr lang="en-US" altLang="en-US" sz="2000" b="1" dirty="0">
                <a:solidFill>
                  <a:schemeClr val="tx2"/>
                </a:solidFill>
              </a:rPr>
              <a:t>time</a:t>
            </a:r>
            <a:r>
              <a:rPr lang="en-US" altLang="en-US" sz="2000" dirty="0"/>
              <a:t> </a:t>
            </a:r>
            <a:br>
              <a:rPr lang="en-US" altLang="en-US" sz="2000" dirty="0"/>
            </a:br>
            <a:r>
              <a:rPr lang="en-US" altLang="en-US" sz="2000" dirty="0"/>
              <a:t>It can be very helpful to set aside a period of time at night to review the day and to make plans for the next day. The goal is to avoid doing these things while trying to fall asleep. </a:t>
            </a:r>
          </a:p>
          <a:p>
            <a:pPr>
              <a:lnSpc>
                <a:spcPct val="80000"/>
              </a:lnSpc>
            </a:pPr>
            <a:r>
              <a:rPr lang="en-US" altLang="en-US" sz="2000" b="1" dirty="0" smtClean="0">
                <a:solidFill>
                  <a:schemeClr val="tx2"/>
                </a:solidFill>
              </a:rPr>
              <a:t>Relaxation </a:t>
            </a:r>
            <a:r>
              <a:rPr lang="en-US" altLang="en-US" sz="2000" b="1" dirty="0">
                <a:solidFill>
                  <a:schemeClr val="tx2"/>
                </a:solidFill>
              </a:rPr>
              <a:t>therapy</a:t>
            </a:r>
            <a:r>
              <a:rPr lang="en-US" altLang="en-US" sz="2000" dirty="0"/>
              <a:t> </a:t>
            </a:r>
            <a:br>
              <a:rPr lang="en-US" altLang="en-US" sz="2000" dirty="0"/>
            </a:br>
            <a:r>
              <a:rPr lang="en-US" altLang="en-US" sz="2000" dirty="0"/>
              <a:t>Relaxation therapy and stress reduction methods may consist of a variety of techniques, including progressive relaxation (perhaps with audio tapes), meditation, and </a:t>
            </a:r>
            <a:r>
              <a:rPr lang="en-US" altLang="en-US" sz="2000" dirty="0" smtClean="0"/>
              <a:t>biofeedback.</a:t>
            </a:r>
          </a:p>
          <a:p>
            <a:pPr>
              <a:lnSpc>
                <a:spcPct val="80000"/>
              </a:lnSpc>
            </a:pPr>
            <a:r>
              <a:rPr lang="en-US" altLang="en-US" sz="2400" b="1" dirty="0" smtClean="0">
                <a:solidFill>
                  <a:schemeClr val="tx2"/>
                </a:solidFill>
              </a:rPr>
              <a:t>Sleep restriction and stimulus control</a:t>
            </a:r>
            <a:r>
              <a:rPr lang="en-US" altLang="en-US" sz="2400" dirty="0" smtClean="0">
                <a:solidFill>
                  <a:schemeClr val="tx2"/>
                </a:solidFill>
              </a:rPr>
              <a:t> </a:t>
            </a:r>
            <a:br>
              <a:rPr lang="en-US" altLang="en-US" sz="2400" dirty="0" smtClean="0">
                <a:solidFill>
                  <a:schemeClr val="tx2"/>
                </a:solidFill>
              </a:rPr>
            </a:br>
            <a:r>
              <a:rPr lang="en-US" altLang="en-US" sz="2000" dirty="0" smtClean="0"/>
              <a:t>Sleep restriction therapy is used to limit the amount of time spent in bed to time actually sleeping. Being in the bed while awake causes increased anxiety and prohibits sleep. </a:t>
            </a:r>
          </a:p>
          <a:p>
            <a:pPr>
              <a:lnSpc>
                <a:spcPct val="80000"/>
              </a:lnSpc>
            </a:pPr>
            <a:r>
              <a:rPr lang="en-US" altLang="en-US" sz="2000" dirty="0" smtClean="0"/>
              <a:t>Therefore, in sleep restriction therapy, a person is encouraged to get out of bed if sleep is not possible. Also, sleep restriction therapy uses stimulus control to promote consolidated and restful sleep after sleep onset. </a:t>
            </a:r>
            <a:r>
              <a:rPr lang="en-US" altLang="en-US" sz="1200" dirty="0" smtClean="0"/>
              <a:t>( </a:t>
            </a:r>
            <a:r>
              <a:rPr lang="en-US" altLang="en-US" sz="1200" dirty="0" err="1" smtClean="0"/>
              <a:t>Bootzin</a:t>
            </a:r>
            <a:r>
              <a:rPr lang="en-US" altLang="en-US" sz="1200" dirty="0" smtClean="0"/>
              <a:t> et.al. 1992).</a:t>
            </a:r>
            <a:endParaRPr lang="en-US" altLang="en-US" sz="2000" dirty="0" smtClean="0"/>
          </a:p>
          <a:p>
            <a:pPr>
              <a:lnSpc>
                <a:spcPct val="80000"/>
              </a:lnSpc>
              <a:buFontTx/>
              <a:buNone/>
            </a:pPr>
            <a:endParaRPr lang="en-US" altLang="en-US" sz="2000" dirty="0"/>
          </a:p>
          <a:p>
            <a:pPr>
              <a:lnSpc>
                <a:spcPct val="80000"/>
              </a:lnSpc>
            </a:pPr>
            <a:endParaRPr lang="en-US" altLang="en-US" sz="2000" dirty="0"/>
          </a:p>
          <a:p>
            <a:pPr>
              <a:lnSpc>
                <a:spcPct val="80000"/>
              </a:lnSpc>
            </a:pPr>
            <a:endParaRPr lang="en-US" altLang="en-US" sz="2000" dirty="0"/>
          </a:p>
        </p:txBody>
      </p:sp>
    </p:spTree>
    <p:extLst>
      <p:ext uri="{BB962C8B-B14F-4D97-AF65-F5344CB8AC3E}">
        <p14:creationId xmlns:p14="http://schemas.microsoft.com/office/powerpoint/2010/main" xmlns="" val="1536406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381000" y="274638"/>
            <a:ext cx="6477000" cy="1143000"/>
          </a:xfrm>
        </p:spPr>
        <p:txBody>
          <a:bodyPr>
            <a:normAutofit/>
          </a:bodyPr>
          <a:lstStyle/>
          <a:p>
            <a:r>
              <a:rPr lang="en-US" altLang="en-US" sz="3600" b="1" dirty="0"/>
              <a:t>                 </a:t>
            </a:r>
            <a:r>
              <a:rPr lang="en-US" altLang="en-US" sz="3600" b="1" dirty="0" smtClean="0"/>
              <a:t>Treatment</a:t>
            </a:r>
            <a:r>
              <a:rPr lang="en-US" altLang="en-US" sz="3600" b="1" dirty="0"/>
              <a:t> </a:t>
            </a:r>
            <a:r>
              <a:rPr lang="en-US" altLang="en-US" sz="1800" b="1" dirty="0" err="1" smtClean="0"/>
              <a:t>contd</a:t>
            </a:r>
            <a:r>
              <a:rPr lang="en-US" altLang="en-US" sz="1800" b="1" dirty="0"/>
              <a:t>….</a:t>
            </a:r>
          </a:p>
        </p:txBody>
      </p:sp>
      <p:sp>
        <p:nvSpPr>
          <p:cNvPr id="72707" name="Rectangle 3"/>
          <p:cNvSpPr>
            <a:spLocks noGrp="1" noChangeArrowheads="1"/>
          </p:cNvSpPr>
          <p:nvPr>
            <p:ph idx="1"/>
          </p:nvPr>
        </p:nvSpPr>
        <p:spPr>
          <a:xfrm>
            <a:off x="263525" y="1598613"/>
            <a:ext cx="7386638" cy="4725987"/>
          </a:xfrm>
        </p:spPr>
        <p:txBody>
          <a:bodyPr/>
          <a:lstStyle/>
          <a:p>
            <a:pPr>
              <a:buFontTx/>
              <a:buNone/>
            </a:pPr>
            <a:r>
              <a:rPr lang="en-US" altLang="en-US" b="1" dirty="0">
                <a:solidFill>
                  <a:schemeClr val="tx2"/>
                </a:solidFill>
              </a:rPr>
              <a:t>Medications</a:t>
            </a:r>
            <a:r>
              <a:rPr lang="en-US" altLang="en-US" dirty="0"/>
              <a:t> </a:t>
            </a:r>
          </a:p>
          <a:p>
            <a:pPr>
              <a:buFontTx/>
              <a:buNone/>
            </a:pPr>
            <a:r>
              <a:rPr lang="en-US" altLang="en-US" dirty="0"/>
              <a:t>   Current pharmacological therapy may include </a:t>
            </a:r>
          </a:p>
          <a:p>
            <a:r>
              <a:rPr lang="en-US" altLang="en-US" dirty="0">
                <a:hlinkClick r:id="" action="ppaction://noaction"/>
              </a:rPr>
              <a:t> Medications</a:t>
            </a:r>
            <a:r>
              <a:rPr lang="en-US" altLang="en-US" dirty="0"/>
              <a:t> </a:t>
            </a:r>
            <a:r>
              <a:rPr lang="en-US" altLang="en-US" sz="2400" dirty="0"/>
              <a:t>with sedative effects.</a:t>
            </a:r>
          </a:p>
          <a:p>
            <a:r>
              <a:rPr lang="en-US" altLang="en-US" dirty="0">
                <a:hlinkClick r:id="" action="ppaction://noaction"/>
              </a:rPr>
              <a:t>Antidepressants</a:t>
            </a:r>
            <a:r>
              <a:rPr lang="en-US" altLang="en-US" dirty="0"/>
              <a:t>.</a:t>
            </a:r>
          </a:p>
          <a:p>
            <a:r>
              <a:rPr lang="en-US" altLang="en-US" dirty="0">
                <a:hlinkClick r:id="" action="ppaction://noaction"/>
              </a:rPr>
              <a:t>Benzodiazepines</a:t>
            </a:r>
            <a:r>
              <a:rPr lang="en-US" altLang="en-US" dirty="0"/>
              <a:t>. </a:t>
            </a:r>
          </a:p>
        </p:txBody>
      </p:sp>
    </p:spTree>
    <p:extLst>
      <p:ext uri="{BB962C8B-B14F-4D97-AF65-F5344CB8AC3E}">
        <p14:creationId xmlns:p14="http://schemas.microsoft.com/office/powerpoint/2010/main" xmlns="" val="2764104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normAutofit fontScale="90000"/>
          </a:bodyPr>
          <a:lstStyle/>
          <a:p>
            <a:r>
              <a:rPr lang="en-US" altLang="en-US" sz="3600" b="1"/>
              <a:t>    Non-organic hypersomnia</a:t>
            </a:r>
            <a:br>
              <a:rPr lang="en-US" altLang="en-US" sz="3600" b="1"/>
            </a:br>
            <a:r>
              <a:rPr lang="en-US" altLang="en-US" sz="3600" b="1"/>
              <a:t>                                  </a:t>
            </a:r>
            <a:r>
              <a:rPr lang="en-US" altLang="en-US" sz="1800"/>
              <a:t>DIAGNOSTIC GUIDELINES</a:t>
            </a:r>
          </a:p>
        </p:txBody>
      </p:sp>
      <p:sp>
        <p:nvSpPr>
          <p:cNvPr id="105475" name="Rectangle 3"/>
          <p:cNvSpPr>
            <a:spLocks noGrp="1" noChangeArrowheads="1"/>
          </p:cNvSpPr>
          <p:nvPr>
            <p:ph idx="1"/>
          </p:nvPr>
        </p:nvSpPr>
        <p:spPr>
          <a:xfrm>
            <a:off x="263525" y="1598613"/>
            <a:ext cx="7386638" cy="4878387"/>
          </a:xfrm>
        </p:spPr>
        <p:txBody>
          <a:bodyPr/>
          <a:lstStyle/>
          <a:p>
            <a:pPr>
              <a:lnSpc>
                <a:spcPct val="80000"/>
              </a:lnSpc>
            </a:pPr>
            <a:r>
              <a:rPr lang="en-US" altLang="en-US" sz="2000"/>
              <a:t>Hypersomnia is defined as a condition of either </a:t>
            </a:r>
            <a:r>
              <a:rPr lang="en-US" altLang="en-US" sz="2000">
                <a:solidFill>
                  <a:schemeClr val="tx2"/>
                </a:solidFill>
              </a:rPr>
              <a:t>excessive daytime sleepiness</a:t>
            </a:r>
            <a:r>
              <a:rPr lang="en-US" altLang="en-US" sz="2000"/>
              <a:t> and sleep attacks (not accounted for by an inadequate amount of sleep) or prolonged transition to the fully aroused state upon awakening. </a:t>
            </a:r>
          </a:p>
          <a:p>
            <a:pPr>
              <a:lnSpc>
                <a:spcPct val="80000"/>
              </a:lnSpc>
              <a:buFontTx/>
              <a:buNone/>
            </a:pPr>
            <a:endParaRPr lang="en-US" altLang="en-US" sz="2000"/>
          </a:p>
          <a:p>
            <a:pPr>
              <a:lnSpc>
                <a:spcPct val="80000"/>
              </a:lnSpc>
            </a:pPr>
            <a:r>
              <a:rPr lang="en-US" altLang="en-US" sz="2000"/>
              <a:t>Disturbance lasting for </a:t>
            </a:r>
            <a:r>
              <a:rPr lang="en-US" altLang="en-US" sz="2000">
                <a:solidFill>
                  <a:schemeClr val="tx2"/>
                </a:solidFill>
              </a:rPr>
              <a:t>more than 1 month</a:t>
            </a:r>
            <a:r>
              <a:rPr lang="en-US" altLang="en-US" sz="2000"/>
              <a:t> or recurrently for shorter period of time causing marked distress or  interferes with ordinary activities.</a:t>
            </a:r>
          </a:p>
          <a:p>
            <a:pPr>
              <a:lnSpc>
                <a:spcPct val="80000"/>
              </a:lnSpc>
            </a:pPr>
            <a:endParaRPr lang="en-US" altLang="en-US" sz="2000"/>
          </a:p>
          <a:p>
            <a:pPr>
              <a:lnSpc>
                <a:spcPct val="80000"/>
              </a:lnSpc>
            </a:pPr>
            <a:r>
              <a:rPr lang="en-US" altLang="en-US" sz="2000"/>
              <a:t>In the absence of an organic factor for the occurrence of hypersomnia, this condition is usually associated with mental disorders.</a:t>
            </a:r>
          </a:p>
          <a:p>
            <a:pPr>
              <a:lnSpc>
                <a:spcPct val="80000"/>
              </a:lnSpc>
            </a:pPr>
            <a:endParaRPr lang="en-US" altLang="en-US" sz="2000"/>
          </a:p>
          <a:p>
            <a:pPr>
              <a:lnSpc>
                <a:spcPct val="80000"/>
              </a:lnSpc>
            </a:pPr>
            <a:r>
              <a:rPr lang="en-US" altLang="en-US" sz="2000"/>
              <a:t>In the absence of auxillary symptoms of narcolepsy or clinical evidence of sleep apnoea.</a:t>
            </a:r>
          </a:p>
          <a:p>
            <a:pPr>
              <a:lnSpc>
                <a:spcPct val="80000"/>
              </a:lnSpc>
            </a:pPr>
            <a:endParaRPr lang="en-US" altLang="en-US" sz="2000"/>
          </a:p>
          <a:p>
            <a:pPr>
              <a:lnSpc>
                <a:spcPct val="80000"/>
              </a:lnSpc>
              <a:buFontTx/>
              <a:buNone/>
            </a:pPr>
            <a:r>
              <a:rPr lang="en-US" altLang="en-US" sz="2000"/>
              <a:t> </a:t>
            </a:r>
          </a:p>
          <a:p>
            <a:pPr>
              <a:lnSpc>
                <a:spcPct val="80000"/>
              </a:lnSpc>
              <a:buFontTx/>
              <a:buNone/>
            </a:pPr>
            <a:endParaRPr lang="en-US" altLang="en-US" sz="2000"/>
          </a:p>
        </p:txBody>
      </p:sp>
    </p:spTree>
    <p:extLst>
      <p:ext uri="{BB962C8B-B14F-4D97-AF65-F5344CB8AC3E}">
        <p14:creationId xmlns:p14="http://schemas.microsoft.com/office/powerpoint/2010/main" xmlns="" val="149203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normAutofit fontScale="90000"/>
          </a:bodyPr>
          <a:lstStyle/>
          <a:p>
            <a:r>
              <a:rPr lang="en-US" altLang="en-US" sz="3600" b="1"/>
              <a:t> Non-organic hypersomnia</a:t>
            </a:r>
            <a:br>
              <a:rPr lang="en-US" altLang="en-US" sz="3600" b="1"/>
            </a:br>
            <a:r>
              <a:rPr lang="en-US" altLang="en-US" sz="3600" b="1"/>
              <a:t>                                              </a:t>
            </a:r>
            <a:r>
              <a:rPr lang="en-US" altLang="en-US" sz="1800" b="1"/>
              <a:t>contd</a:t>
            </a:r>
            <a:r>
              <a:rPr lang="en-US" altLang="en-US" sz="3600" b="1"/>
              <a:t>…</a:t>
            </a:r>
          </a:p>
        </p:txBody>
      </p:sp>
      <p:sp>
        <p:nvSpPr>
          <p:cNvPr id="106499" name="Rectangle 3"/>
          <p:cNvSpPr>
            <a:spLocks noGrp="1" noChangeArrowheads="1"/>
          </p:cNvSpPr>
          <p:nvPr>
            <p:ph idx="1"/>
          </p:nvPr>
        </p:nvSpPr>
        <p:spPr>
          <a:xfrm>
            <a:off x="228600" y="1828800"/>
            <a:ext cx="7386638" cy="4497388"/>
          </a:xfrm>
        </p:spPr>
        <p:txBody>
          <a:bodyPr/>
          <a:lstStyle/>
          <a:p>
            <a:pPr>
              <a:lnSpc>
                <a:spcPct val="80000"/>
              </a:lnSpc>
            </a:pPr>
            <a:r>
              <a:rPr lang="en-US" altLang="en-US" sz="2400"/>
              <a:t>Nonorganic hypersomnia can be primary or associated with a number of psychiatric disorders such as reaction to severe stress or adjustment disorders, affective disorders, other functional disorders, tolerance to or withdrawal of CNS-stimulating substances and chronic use of CNS-sedating substances.</a:t>
            </a:r>
          </a:p>
          <a:p>
            <a:pPr>
              <a:lnSpc>
                <a:spcPct val="80000"/>
              </a:lnSpc>
              <a:buFontTx/>
              <a:buNone/>
            </a:pPr>
            <a:endParaRPr lang="en-US" altLang="en-US" sz="2400"/>
          </a:p>
          <a:p>
            <a:pPr>
              <a:lnSpc>
                <a:spcPct val="80000"/>
              </a:lnSpc>
            </a:pPr>
            <a:r>
              <a:rPr lang="en-US" altLang="en-US" sz="2400"/>
              <a:t>Diagnostic procedures comprise case history and symptom evaluation, sleep-specific and supplementary investigations. </a:t>
            </a:r>
          </a:p>
          <a:p>
            <a:pPr>
              <a:lnSpc>
                <a:spcPct val="80000"/>
              </a:lnSpc>
              <a:buFontTx/>
              <a:buNone/>
            </a:pPr>
            <a:endParaRPr lang="en-US" altLang="en-US" sz="2400"/>
          </a:p>
          <a:p>
            <a:pPr>
              <a:lnSpc>
                <a:spcPct val="80000"/>
              </a:lnSpc>
              <a:buFontTx/>
              <a:buNone/>
            </a:pPr>
            <a:r>
              <a:rPr lang="en-US" altLang="en-US" sz="2400"/>
              <a:t/>
            </a:r>
            <a:br>
              <a:rPr lang="en-US" altLang="en-US" sz="2400"/>
            </a:br>
            <a:endParaRPr lang="en-US" altLang="en-US" sz="2400"/>
          </a:p>
        </p:txBody>
      </p:sp>
    </p:spTree>
    <p:extLst>
      <p:ext uri="{BB962C8B-B14F-4D97-AF65-F5344CB8AC3E}">
        <p14:creationId xmlns:p14="http://schemas.microsoft.com/office/powerpoint/2010/main" xmlns="" val="1485495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228600" y="304800"/>
            <a:ext cx="8229600" cy="1143000"/>
          </a:xfrm>
        </p:spPr>
        <p:txBody>
          <a:bodyPr/>
          <a:lstStyle/>
          <a:p>
            <a:r>
              <a:rPr lang="en-US" altLang="en-US" b="1" dirty="0"/>
              <a:t> </a:t>
            </a:r>
            <a:r>
              <a:rPr lang="en-US" altLang="en-US" b="1" dirty="0" smtClean="0"/>
              <a:t>     </a:t>
            </a:r>
            <a:r>
              <a:rPr lang="en-US" altLang="en-US" b="1" dirty="0"/>
              <a:t>Treatment</a:t>
            </a:r>
          </a:p>
        </p:txBody>
      </p:sp>
      <p:sp>
        <p:nvSpPr>
          <p:cNvPr id="107523" name="Rectangle 3"/>
          <p:cNvSpPr>
            <a:spLocks noGrp="1" noChangeArrowheads="1"/>
          </p:cNvSpPr>
          <p:nvPr>
            <p:ph idx="1"/>
          </p:nvPr>
        </p:nvSpPr>
        <p:spPr>
          <a:xfrm>
            <a:off x="263525" y="1295400"/>
            <a:ext cx="7386638" cy="4800600"/>
          </a:xfrm>
        </p:spPr>
        <p:txBody>
          <a:bodyPr/>
          <a:lstStyle/>
          <a:p>
            <a:pPr>
              <a:lnSpc>
                <a:spcPct val="80000"/>
              </a:lnSpc>
              <a:buFontTx/>
              <a:buNone/>
            </a:pPr>
            <a:r>
              <a:rPr lang="en-US" altLang="en-US" sz="1800"/>
              <a:t>Therapy of  hypersomnia involves : psychological and pharmacological</a:t>
            </a:r>
          </a:p>
          <a:p>
            <a:pPr>
              <a:lnSpc>
                <a:spcPct val="80000"/>
              </a:lnSpc>
              <a:buFontTx/>
              <a:buNone/>
            </a:pPr>
            <a:r>
              <a:rPr lang="en-US" altLang="en-US" sz="1800"/>
              <a:t>treatment</a:t>
            </a:r>
          </a:p>
          <a:p>
            <a:pPr>
              <a:lnSpc>
                <a:spcPct val="80000"/>
              </a:lnSpc>
              <a:buFontTx/>
              <a:buNone/>
            </a:pPr>
            <a:r>
              <a:rPr lang="en-US" altLang="en-US" sz="1800">
                <a:solidFill>
                  <a:schemeClr val="tx2"/>
                </a:solidFill>
              </a:rPr>
              <a:t>Psychological</a:t>
            </a:r>
          </a:p>
          <a:p>
            <a:pPr>
              <a:lnSpc>
                <a:spcPct val="80000"/>
              </a:lnSpc>
            </a:pPr>
            <a:endParaRPr lang="en-US" altLang="en-US" sz="1800"/>
          </a:p>
          <a:p>
            <a:pPr>
              <a:lnSpc>
                <a:spcPct val="80000"/>
              </a:lnSpc>
            </a:pPr>
            <a:r>
              <a:rPr lang="en-US" altLang="en-US" sz="1800"/>
              <a:t>Changes in behavior (for example avoiding night work and social activities that delay bed time) and diet may offer some relief.</a:t>
            </a:r>
          </a:p>
          <a:p>
            <a:pPr>
              <a:lnSpc>
                <a:spcPct val="80000"/>
              </a:lnSpc>
            </a:pPr>
            <a:r>
              <a:rPr lang="en-US" altLang="en-US" sz="1800"/>
              <a:t>Patients should avoid alcohol and caffeine.</a:t>
            </a:r>
          </a:p>
          <a:p>
            <a:pPr>
              <a:lnSpc>
                <a:spcPct val="80000"/>
              </a:lnSpc>
              <a:buFontTx/>
              <a:buNone/>
            </a:pPr>
            <a:endParaRPr lang="en-US" altLang="en-US" sz="1800"/>
          </a:p>
          <a:p>
            <a:pPr>
              <a:lnSpc>
                <a:spcPct val="80000"/>
              </a:lnSpc>
              <a:buFontTx/>
              <a:buNone/>
            </a:pPr>
            <a:r>
              <a:rPr lang="en-US" altLang="en-US" sz="1800">
                <a:solidFill>
                  <a:schemeClr val="tx2"/>
                </a:solidFill>
              </a:rPr>
              <a:t>Pharmacological</a:t>
            </a:r>
            <a:r>
              <a:rPr lang="en-US" altLang="en-US" sz="1800"/>
              <a:t> :</a:t>
            </a:r>
          </a:p>
          <a:p>
            <a:pPr>
              <a:lnSpc>
                <a:spcPct val="80000"/>
              </a:lnSpc>
              <a:buFontTx/>
              <a:buNone/>
            </a:pPr>
            <a:endParaRPr lang="en-US" altLang="en-US" sz="1800"/>
          </a:p>
          <a:p>
            <a:pPr>
              <a:lnSpc>
                <a:spcPct val="80000"/>
              </a:lnSpc>
            </a:pPr>
            <a:r>
              <a:rPr lang="en-US" altLang="en-US" sz="1800"/>
              <a:t>Stimulants, such as amphetamine, methylphenidate, and modafinil, may be prescribed to treat hypersomnia</a:t>
            </a:r>
          </a:p>
          <a:p>
            <a:pPr>
              <a:lnSpc>
                <a:spcPct val="80000"/>
              </a:lnSpc>
            </a:pPr>
            <a:r>
              <a:rPr lang="en-US" altLang="en-US" sz="1800"/>
              <a:t>Dosage of stimulants is based on individual need. Modafinil is given as a single morning dose of 200 or 400 mg </a:t>
            </a:r>
            <a:r>
              <a:rPr lang="en-US" altLang="en-US" sz="1200"/>
              <a:t>( Basset et al 1996 )</a:t>
            </a:r>
            <a:r>
              <a:rPr lang="en-US" altLang="en-US" sz="1800"/>
              <a:t>, Methylphenidate 20 to 60 mg/day, ephedrine 25 mg, amphetamine 10 to 20 mg, dextroamphetamine 5 to 10 mg. </a:t>
            </a:r>
          </a:p>
          <a:p>
            <a:pPr>
              <a:lnSpc>
                <a:spcPct val="80000"/>
              </a:lnSpc>
            </a:pPr>
            <a:r>
              <a:rPr lang="en-US" altLang="en-US" sz="1800"/>
              <a:t>Other drugs used to treat hypersomnia include, antidepressants, and monoamine oxidase inhibitors.</a:t>
            </a:r>
          </a:p>
          <a:p>
            <a:pPr>
              <a:lnSpc>
                <a:spcPct val="80000"/>
              </a:lnSpc>
              <a:buFontTx/>
              <a:buNone/>
            </a:pPr>
            <a:endParaRPr lang="en-US" altLang="en-US" sz="1800" b="1"/>
          </a:p>
          <a:p>
            <a:pPr>
              <a:lnSpc>
                <a:spcPct val="80000"/>
              </a:lnSpc>
            </a:pPr>
            <a:endParaRPr lang="en-US" altLang="en-US" sz="1800"/>
          </a:p>
        </p:txBody>
      </p:sp>
    </p:spTree>
    <p:extLst>
      <p:ext uri="{BB962C8B-B14F-4D97-AF65-F5344CB8AC3E}">
        <p14:creationId xmlns:p14="http://schemas.microsoft.com/office/powerpoint/2010/main" xmlns="" val="786611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152400" y="227013"/>
            <a:ext cx="7543800" cy="1601787"/>
          </a:xfrm>
        </p:spPr>
        <p:txBody>
          <a:bodyPr>
            <a:normAutofit fontScale="90000"/>
          </a:bodyPr>
          <a:lstStyle/>
          <a:p>
            <a:r>
              <a:rPr lang="en-US" altLang="en-US" sz="3600" b="1"/>
              <a:t>Nonorganic disorder of the sleep-wake schedule</a:t>
            </a:r>
            <a:br>
              <a:rPr lang="en-US" altLang="en-US" sz="3600" b="1"/>
            </a:br>
            <a:r>
              <a:rPr lang="en-US" altLang="en-US" sz="3600" b="1"/>
              <a:t>                                </a:t>
            </a:r>
            <a:r>
              <a:rPr lang="en-US" altLang="en-US" sz="1800"/>
              <a:t>DIAGNOSTIC GUIDELINES</a:t>
            </a:r>
          </a:p>
        </p:txBody>
      </p:sp>
      <p:sp>
        <p:nvSpPr>
          <p:cNvPr id="109571" name="Rectangle 3"/>
          <p:cNvSpPr>
            <a:spLocks noGrp="1" noChangeArrowheads="1"/>
          </p:cNvSpPr>
          <p:nvPr>
            <p:ph idx="1"/>
          </p:nvPr>
        </p:nvSpPr>
        <p:spPr>
          <a:xfrm>
            <a:off x="152400" y="2057400"/>
            <a:ext cx="7386638" cy="4497388"/>
          </a:xfrm>
        </p:spPr>
        <p:txBody>
          <a:bodyPr/>
          <a:lstStyle/>
          <a:p>
            <a:pPr>
              <a:lnSpc>
                <a:spcPct val="90000"/>
              </a:lnSpc>
            </a:pPr>
            <a:r>
              <a:rPr lang="en-US" altLang="en-US" sz="2000"/>
              <a:t>A lack of synchrony between the sleep-wake schedule and the desired sleep-wake schedule for the individual's environment,</a:t>
            </a:r>
          </a:p>
          <a:p>
            <a:pPr>
              <a:lnSpc>
                <a:spcPct val="90000"/>
              </a:lnSpc>
            </a:pPr>
            <a:endParaRPr lang="en-US" altLang="en-US" sz="2000"/>
          </a:p>
          <a:p>
            <a:pPr>
              <a:lnSpc>
                <a:spcPct val="90000"/>
              </a:lnSpc>
            </a:pPr>
            <a:r>
              <a:rPr lang="en-US" altLang="en-US" sz="2000"/>
              <a:t>Resulting in a complaint of either insomnia during major sleep period or hypersomnia during the waking period are experienced nearly every day for at least 1 month or recurrently for shorter period of time.</a:t>
            </a:r>
          </a:p>
          <a:p>
            <a:pPr>
              <a:lnSpc>
                <a:spcPct val="90000"/>
              </a:lnSpc>
            </a:pPr>
            <a:endParaRPr lang="en-US" altLang="en-US" sz="2000"/>
          </a:p>
          <a:p>
            <a:pPr>
              <a:lnSpc>
                <a:spcPct val="90000"/>
              </a:lnSpc>
            </a:pPr>
            <a:r>
              <a:rPr lang="en-US" altLang="en-US" sz="2000"/>
              <a:t>Sleep disturbance causes marked distress or  interferes with ordinary activities. </a:t>
            </a:r>
          </a:p>
          <a:p>
            <a:pPr>
              <a:lnSpc>
                <a:spcPct val="90000"/>
              </a:lnSpc>
              <a:buFontTx/>
              <a:buNone/>
            </a:pPr>
            <a:endParaRPr lang="en-US" altLang="en-US" sz="2000"/>
          </a:p>
        </p:txBody>
      </p:sp>
    </p:spTree>
    <p:extLst>
      <p:ext uri="{BB962C8B-B14F-4D97-AF65-F5344CB8AC3E}">
        <p14:creationId xmlns:p14="http://schemas.microsoft.com/office/powerpoint/2010/main" xmlns="" val="10321548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body" idx="4294967295"/>
          </p:nvPr>
        </p:nvSpPr>
        <p:spPr>
          <a:xfrm>
            <a:off x="0" y="304800"/>
            <a:ext cx="7386638" cy="6248400"/>
          </a:xfrm>
        </p:spPr>
        <p:txBody>
          <a:bodyPr/>
          <a:lstStyle/>
          <a:p>
            <a:pPr>
              <a:lnSpc>
                <a:spcPct val="80000"/>
              </a:lnSpc>
              <a:buFontTx/>
              <a:buNone/>
            </a:pPr>
            <a:r>
              <a:rPr lang="en-US" altLang="en-US" sz="2800" b="1">
                <a:solidFill>
                  <a:schemeClr val="tx2"/>
                </a:solidFill>
              </a:rPr>
              <a:t>Common Circadian Rhythm Disorders</a:t>
            </a:r>
            <a:r>
              <a:rPr lang="en-US" altLang="en-US" sz="2800">
                <a:solidFill>
                  <a:schemeClr val="tx2"/>
                </a:solidFill>
              </a:rPr>
              <a:t> </a:t>
            </a:r>
          </a:p>
          <a:p>
            <a:pPr>
              <a:lnSpc>
                <a:spcPct val="80000"/>
              </a:lnSpc>
              <a:buFontTx/>
              <a:buNone/>
            </a:pPr>
            <a:endParaRPr lang="en-US" altLang="en-US" sz="2800">
              <a:solidFill>
                <a:schemeClr val="tx2"/>
              </a:solidFill>
            </a:endParaRPr>
          </a:p>
          <a:p>
            <a:pPr>
              <a:lnSpc>
                <a:spcPct val="80000"/>
              </a:lnSpc>
              <a:buFontTx/>
              <a:buNone/>
            </a:pPr>
            <a:endParaRPr lang="en-US" altLang="en-US" sz="1800">
              <a:solidFill>
                <a:schemeClr val="tx2"/>
              </a:solidFill>
            </a:endParaRPr>
          </a:p>
          <a:p>
            <a:pPr>
              <a:lnSpc>
                <a:spcPct val="80000"/>
              </a:lnSpc>
            </a:pPr>
            <a:r>
              <a:rPr lang="en-US" altLang="en-US" sz="1800" b="1">
                <a:solidFill>
                  <a:schemeClr val="tx2"/>
                </a:solidFill>
              </a:rPr>
              <a:t>Jet Lag or Rapid Time Zone Change Syndrome:</a:t>
            </a:r>
            <a:r>
              <a:rPr lang="en-US" altLang="en-US" sz="1800"/>
              <a:t> This syndrome consists of symptoms including excessive sleepiness and a lack of daytime alertness in people who travel across time zones. </a:t>
            </a:r>
          </a:p>
          <a:p>
            <a:pPr>
              <a:lnSpc>
                <a:spcPct val="80000"/>
              </a:lnSpc>
            </a:pPr>
            <a:r>
              <a:rPr lang="en-US" altLang="en-US" sz="1800" b="1">
                <a:solidFill>
                  <a:schemeClr val="tx2"/>
                </a:solidFill>
              </a:rPr>
              <a:t>Shift Work Sleep Disorder:</a:t>
            </a:r>
            <a:r>
              <a:rPr lang="en-US" altLang="en-US" sz="1800"/>
              <a:t> This sleep disorder affects people who frequently rotate shifts or work at night </a:t>
            </a:r>
          </a:p>
          <a:p>
            <a:pPr>
              <a:lnSpc>
                <a:spcPct val="80000"/>
              </a:lnSpc>
            </a:pPr>
            <a:r>
              <a:rPr lang="en-US" altLang="en-US" sz="1800" b="1">
                <a:solidFill>
                  <a:schemeClr val="tx2"/>
                </a:solidFill>
              </a:rPr>
              <a:t>Delayed Sleep Phase Syndrome (DSPS):</a:t>
            </a:r>
            <a:r>
              <a:rPr lang="en-US" altLang="en-US" sz="1800"/>
              <a:t> This is a disorder of sleep timing. People with DSPS tend to fall asleep at very late times and have difficulty waking up in time for work, school, or social engagements. </a:t>
            </a:r>
          </a:p>
          <a:p>
            <a:pPr>
              <a:lnSpc>
                <a:spcPct val="80000"/>
              </a:lnSpc>
            </a:pPr>
            <a:r>
              <a:rPr lang="en-US" altLang="en-US" sz="1800" b="1">
                <a:solidFill>
                  <a:schemeClr val="tx2"/>
                </a:solidFill>
              </a:rPr>
              <a:t>Advanced Sleep Phase Syndrome:</a:t>
            </a:r>
            <a:r>
              <a:rPr lang="en-US" altLang="en-US" sz="1800"/>
              <a:t> Advanced sleep phase syndrome is a disorder in which the major sleep episode is advanced in relation to the desired clock time. This syndrome results in symptoms of evening sleepiness, an early sleep onset, and waking up earlier than desired. </a:t>
            </a:r>
          </a:p>
          <a:p>
            <a:pPr>
              <a:lnSpc>
                <a:spcPct val="80000"/>
              </a:lnSpc>
            </a:pPr>
            <a:r>
              <a:rPr lang="en-US" altLang="en-US" sz="1800" b="1">
                <a:solidFill>
                  <a:schemeClr val="tx2"/>
                </a:solidFill>
              </a:rPr>
              <a:t>Non 24-Hour Sleep Wake Disorder:</a:t>
            </a:r>
            <a:r>
              <a:rPr lang="en-US" altLang="en-US" sz="1800"/>
              <a:t> Non 24-hour sleep wake disorder is a condition in which an individual has a normal sleep pattern but lives in a 25-hour day. Throughout time the person's sleep cycle will be affected by inconsistent insomnia that occurs at different times each night. People will sometimes fall asleep at a later time and wake up later, and sometimes fall asleep at an earlier time and wake up earlier. </a:t>
            </a:r>
          </a:p>
          <a:p>
            <a:pPr>
              <a:lnSpc>
                <a:spcPct val="80000"/>
              </a:lnSpc>
            </a:pPr>
            <a:endParaRPr lang="en-US" altLang="en-US" sz="1800"/>
          </a:p>
        </p:txBody>
      </p:sp>
    </p:spTree>
    <p:extLst>
      <p:ext uri="{BB962C8B-B14F-4D97-AF65-F5344CB8AC3E}">
        <p14:creationId xmlns:p14="http://schemas.microsoft.com/office/powerpoint/2010/main" xmlns="" val="29296191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228600" y="0"/>
            <a:ext cx="7477125" cy="1143000"/>
          </a:xfrm>
        </p:spPr>
        <p:txBody>
          <a:bodyPr/>
          <a:lstStyle/>
          <a:p>
            <a:r>
              <a:rPr lang="en-US" altLang="en-US"/>
              <a:t>               TREATMENT</a:t>
            </a:r>
          </a:p>
        </p:txBody>
      </p:sp>
      <p:sp>
        <p:nvSpPr>
          <p:cNvPr id="111619" name="Rectangle 3"/>
          <p:cNvSpPr>
            <a:spLocks noGrp="1" noChangeArrowheads="1"/>
          </p:cNvSpPr>
          <p:nvPr>
            <p:ph idx="1"/>
          </p:nvPr>
        </p:nvSpPr>
        <p:spPr>
          <a:xfrm>
            <a:off x="228600" y="1143000"/>
            <a:ext cx="7386638" cy="5562600"/>
          </a:xfrm>
        </p:spPr>
        <p:txBody>
          <a:bodyPr/>
          <a:lstStyle/>
          <a:p>
            <a:pPr>
              <a:lnSpc>
                <a:spcPct val="80000"/>
              </a:lnSpc>
            </a:pPr>
            <a:r>
              <a:rPr lang="en-US" altLang="en-US" sz="1800" dirty="0"/>
              <a:t>Circadian rhythm disorders are treated based on the kind of disorder that is present. The goal of treatment is to fit a persons sleep pattern into a schedule that can allow the person to meet the demands of a desired lifestyle. </a:t>
            </a:r>
          </a:p>
          <a:p>
            <a:pPr>
              <a:lnSpc>
                <a:spcPct val="80000"/>
              </a:lnSpc>
            </a:pPr>
            <a:r>
              <a:rPr lang="en-US" altLang="en-US" sz="1800" dirty="0"/>
              <a:t>Therapy usually combines proper </a:t>
            </a:r>
            <a:r>
              <a:rPr lang="en-US" altLang="en-US" sz="1800" dirty="0">
                <a:hlinkClick r:id="rId2"/>
              </a:rPr>
              <a:t>sleep hygiene techniques</a:t>
            </a:r>
            <a:r>
              <a:rPr lang="en-US" altLang="en-US" sz="1800" dirty="0"/>
              <a:t> and external stimulus therapy such as bright light therapy or </a:t>
            </a:r>
            <a:r>
              <a:rPr lang="en-US" altLang="en-US" sz="1800" dirty="0" err="1"/>
              <a:t>chronotherapy</a:t>
            </a:r>
            <a:r>
              <a:rPr lang="en-US" altLang="en-US" sz="1800" dirty="0"/>
              <a:t>. </a:t>
            </a:r>
            <a:endParaRPr lang="en-US" altLang="en-US" sz="1800" dirty="0" smtClean="0"/>
          </a:p>
          <a:p>
            <a:pPr>
              <a:lnSpc>
                <a:spcPct val="80000"/>
              </a:lnSpc>
              <a:buFontTx/>
              <a:buNone/>
            </a:pPr>
            <a:r>
              <a:rPr lang="en-US" altLang="en-US" sz="1800" b="1" dirty="0" smtClean="0">
                <a:solidFill>
                  <a:schemeClr val="tx2"/>
                </a:solidFill>
              </a:rPr>
              <a:t>Melatonin</a:t>
            </a:r>
            <a:endParaRPr lang="en-US" altLang="en-US" sz="1800" dirty="0" smtClean="0">
              <a:solidFill>
                <a:schemeClr val="tx2"/>
              </a:solidFill>
            </a:endParaRPr>
          </a:p>
          <a:p>
            <a:pPr>
              <a:lnSpc>
                <a:spcPct val="80000"/>
              </a:lnSpc>
            </a:pPr>
            <a:r>
              <a:rPr lang="en-US" altLang="en-US" sz="1800" dirty="0" smtClean="0"/>
              <a:t>Melatonin is a natural hormone produced by a gland in the brain at night (when it is dark). </a:t>
            </a:r>
          </a:p>
          <a:p>
            <a:pPr>
              <a:lnSpc>
                <a:spcPct val="80000"/>
              </a:lnSpc>
            </a:pPr>
            <a:r>
              <a:rPr lang="en-US" altLang="en-US" sz="1800" dirty="0" smtClean="0"/>
              <a:t>Melatonin supplements have been reported to be useful in treating jet lag and </a:t>
            </a:r>
            <a:r>
              <a:rPr lang="en-US" altLang="en-US" sz="1800" dirty="0" smtClean="0">
                <a:hlinkClick r:id="rId3"/>
              </a:rPr>
              <a:t>sleep-onset insomnia</a:t>
            </a:r>
            <a:r>
              <a:rPr lang="en-US" altLang="en-US" sz="1800" dirty="0" smtClean="0"/>
              <a:t> in elderly persons with melatonin deficiency. </a:t>
            </a:r>
          </a:p>
          <a:p>
            <a:pPr>
              <a:lnSpc>
                <a:spcPct val="80000"/>
              </a:lnSpc>
              <a:buFontTx/>
              <a:buNone/>
            </a:pPr>
            <a:r>
              <a:rPr lang="en-US" altLang="en-US" sz="1800" b="1" dirty="0" smtClean="0">
                <a:solidFill>
                  <a:schemeClr val="tx2"/>
                </a:solidFill>
              </a:rPr>
              <a:t>Melatonin Receptor Stimulant</a:t>
            </a:r>
            <a:endParaRPr lang="en-US" altLang="en-US" sz="1800" dirty="0" smtClean="0">
              <a:solidFill>
                <a:schemeClr val="tx2"/>
              </a:solidFill>
            </a:endParaRPr>
          </a:p>
          <a:p>
            <a:pPr>
              <a:lnSpc>
                <a:spcPct val="80000"/>
              </a:lnSpc>
            </a:pPr>
            <a:r>
              <a:rPr lang="en-US" altLang="en-US" sz="1800" dirty="0" err="1" smtClean="0"/>
              <a:t>Rozerem</a:t>
            </a:r>
            <a:r>
              <a:rPr lang="en-US" altLang="en-US" sz="1800" dirty="0" smtClean="0"/>
              <a:t>, a melatonin receptor stimulant, is also available to treat </a:t>
            </a:r>
            <a:r>
              <a:rPr lang="en-US" altLang="en-US" sz="1800" b="1" dirty="0" smtClean="0"/>
              <a:t>circadian</a:t>
            </a:r>
            <a:r>
              <a:rPr lang="en-US" altLang="en-US" sz="1800" dirty="0" smtClean="0"/>
              <a:t> </a:t>
            </a:r>
            <a:r>
              <a:rPr lang="en-US" altLang="en-US" sz="1800" b="1" dirty="0" smtClean="0"/>
              <a:t>rhythm</a:t>
            </a:r>
            <a:r>
              <a:rPr lang="en-US" altLang="en-US" sz="1800" dirty="0" smtClean="0"/>
              <a:t> </a:t>
            </a:r>
            <a:r>
              <a:rPr lang="en-US" altLang="en-US" sz="1800" b="1" dirty="0" smtClean="0"/>
              <a:t>disorders</a:t>
            </a:r>
            <a:r>
              <a:rPr lang="en-US" altLang="en-US" sz="1800" dirty="0" smtClean="0"/>
              <a:t>. </a:t>
            </a:r>
          </a:p>
          <a:p>
            <a:pPr>
              <a:lnSpc>
                <a:spcPct val="80000"/>
              </a:lnSpc>
            </a:pPr>
            <a:r>
              <a:rPr lang="en-US" altLang="en-US" sz="1800" dirty="0" err="1" smtClean="0"/>
              <a:t>Rozerem</a:t>
            </a:r>
            <a:r>
              <a:rPr lang="en-US" altLang="en-US" sz="1800" dirty="0" smtClean="0"/>
              <a:t> is used to promote the onset of sleep and help normalize </a:t>
            </a:r>
            <a:r>
              <a:rPr lang="en-US" altLang="en-US" sz="1800" b="1" dirty="0" smtClean="0"/>
              <a:t>circadian</a:t>
            </a:r>
            <a:r>
              <a:rPr lang="en-US" altLang="en-US" sz="1800" dirty="0" smtClean="0"/>
              <a:t> </a:t>
            </a:r>
            <a:r>
              <a:rPr lang="en-US" altLang="en-US" sz="1800" b="1" dirty="0" smtClean="0"/>
              <a:t>rhythm</a:t>
            </a:r>
            <a:r>
              <a:rPr lang="en-US" altLang="en-US" sz="1800" dirty="0" smtClean="0"/>
              <a:t> </a:t>
            </a:r>
            <a:r>
              <a:rPr lang="en-US" altLang="en-US" sz="1800" b="1" dirty="0" smtClean="0"/>
              <a:t>disorders</a:t>
            </a:r>
            <a:r>
              <a:rPr lang="en-US" altLang="en-US" sz="1800" dirty="0" smtClean="0"/>
              <a:t>. </a:t>
            </a:r>
          </a:p>
          <a:p>
            <a:pPr>
              <a:lnSpc>
                <a:spcPct val="80000"/>
              </a:lnSpc>
              <a:buFontTx/>
              <a:buNone/>
            </a:pPr>
            <a:r>
              <a:rPr lang="en-US" altLang="en-US" sz="1800" b="1" dirty="0" smtClean="0">
                <a:solidFill>
                  <a:schemeClr val="tx2"/>
                </a:solidFill>
              </a:rPr>
              <a:t>Other Medications Used to Treat Circadian Rhythm</a:t>
            </a:r>
          </a:p>
          <a:p>
            <a:pPr>
              <a:lnSpc>
                <a:spcPct val="80000"/>
              </a:lnSpc>
            </a:pPr>
            <a:r>
              <a:rPr lang="en-US" altLang="en-US" sz="1800" b="1" dirty="0" smtClean="0">
                <a:solidFill>
                  <a:schemeClr val="tx2"/>
                </a:solidFill>
              </a:rPr>
              <a:t>Benzodiazepines</a:t>
            </a:r>
            <a:r>
              <a:rPr lang="en-US" altLang="en-US" sz="1800" b="1" dirty="0" smtClean="0"/>
              <a:t>. </a:t>
            </a:r>
          </a:p>
          <a:p>
            <a:pPr>
              <a:lnSpc>
                <a:spcPct val="80000"/>
              </a:lnSpc>
            </a:pPr>
            <a:r>
              <a:rPr lang="en-US" altLang="en-US" sz="1800" b="1" dirty="0" smtClean="0">
                <a:solidFill>
                  <a:schemeClr val="tx2"/>
                </a:solidFill>
              </a:rPr>
              <a:t>Non benzodiazepine Hypnotics:</a:t>
            </a:r>
            <a:r>
              <a:rPr lang="en-US" altLang="en-US" sz="1800" b="1" dirty="0" smtClean="0"/>
              <a:t> </a:t>
            </a:r>
            <a:r>
              <a:rPr lang="en-US" altLang="en-US" sz="1800" b="1" dirty="0" err="1" smtClean="0"/>
              <a:t>Zolpidem</a:t>
            </a:r>
            <a:r>
              <a:rPr lang="en-US" altLang="en-US" sz="1800" b="1" dirty="0" smtClean="0"/>
              <a:t> and </a:t>
            </a:r>
            <a:r>
              <a:rPr lang="en-US" altLang="en-US" sz="1800" b="1" dirty="0" err="1" smtClean="0"/>
              <a:t>zaleplon</a:t>
            </a:r>
            <a:r>
              <a:rPr lang="en-US" altLang="en-US" sz="1800" b="1" dirty="0" smtClean="0"/>
              <a:t> are good short-term options for treating sleep problems.</a:t>
            </a:r>
          </a:p>
          <a:p>
            <a:pPr>
              <a:lnSpc>
                <a:spcPct val="80000"/>
              </a:lnSpc>
            </a:pPr>
            <a:endParaRPr lang="en-US" altLang="en-US" sz="1800" b="1" dirty="0"/>
          </a:p>
          <a:p>
            <a:pPr>
              <a:lnSpc>
                <a:spcPct val="80000"/>
              </a:lnSpc>
            </a:pPr>
            <a:endParaRPr lang="en-US" altLang="en-US" sz="1800" b="1" dirty="0"/>
          </a:p>
        </p:txBody>
      </p:sp>
    </p:spTree>
    <p:extLst>
      <p:ext uri="{BB962C8B-B14F-4D97-AF65-F5344CB8AC3E}">
        <p14:creationId xmlns:p14="http://schemas.microsoft.com/office/powerpoint/2010/main" xmlns="" val="800185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228600" y="304800"/>
            <a:ext cx="7477125" cy="1143000"/>
          </a:xfrm>
        </p:spPr>
        <p:txBody>
          <a:bodyPr>
            <a:normAutofit fontScale="90000"/>
          </a:bodyPr>
          <a:lstStyle/>
          <a:p>
            <a:r>
              <a:rPr lang="en-US" altLang="en-US" sz="3600" b="1"/>
              <a:t>Somnambulism ( sleep walking )</a:t>
            </a:r>
            <a:br>
              <a:rPr lang="en-US" altLang="en-US" sz="3600" b="1"/>
            </a:br>
            <a:r>
              <a:rPr lang="en-US" altLang="en-US" sz="3600" b="1"/>
              <a:t>                                  </a:t>
            </a:r>
            <a:r>
              <a:rPr lang="en-US" altLang="en-US" sz="1800"/>
              <a:t>DIAGNOSTIC GUIDELINES</a:t>
            </a:r>
          </a:p>
        </p:txBody>
      </p:sp>
      <p:sp>
        <p:nvSpPr>
          <p:cNvPr id="101379" name="Rectangle 3"/>
          <p:cNvSpPr>
            <a:spLocks noGrp="1" noChangeArrowheads="1"/>
          </p:cNvSpPr>
          <p:nvPr>
            <p:ph idx="1"/>
          </p:nvPr>
        </p:nvSpPr>
        <p:spPr>
          <a:xfrm>
            <a:off x="228600" y="1447800"/>
            <a:ext cx="7386638" cy="4954588"/>
          </a:xfrm>
        </p:spPr>
        <p:txBody>
          <a:bodyPr/>
          <a:lstStyle/>
          <a:p>
            <a:pPr>
              <a:lnSpc>
                <a:spcPct val="80000"/>
              </a:lnSpc>
              <a:buFontTx/>
              <a:buNone/>
            </a:pPr>
            <a:endParaRPr lang="en-US" altLang="en-US" sz="2400" dirty="0"/>
          </a:p>
          <a:p>
            <a:pPr>
              <a:lnSpc>
                <a:spcPct val="80000"/>
              </a:lnSpc>
            </a:pPr>
            <a:r>
              <a:rPr lang="en-US" altLang="en-US" sz="2400" dirty="0"/>
              <a:t>A state of altered consciousness in which phenomena of sleep and wakefulness are combined. </a:t>
            </a:r>
          </a:p>
          <a:p>
            <a:pPr>
              <a:lnSpc>
                <a:spcPct val="80000"/>
              </a:lnSpc>
              <a:buFontTx/>
              <a:buNone/>
            </a:pPr>
            <a:endParaRPr lang="en-US" altLang="en-US" sz="2400" dirty="0"/>
          </a:p>
          <a:p>
            <a:pPr>
              <a:lnSpc>
                <a:spcPct val="80000"/>
              </a:lnSpc>
            </a:pPr>
            <a:r>
              <a:rPr lang="en-US" altLang="en-US" sz="2400" dirty="0"/>
              <a:t>During a sleepwalking episode the individual arises from bed, usually during the first third of nocturnal sleep, and walks about, exhibiting low levels of awareness, reactivity, and motor skill. Upon awakening, there is usually no recall of the event. </a:t>
            </a:r>
          </a:p>
          <a:p>
            <a:pPr>
              <a:lnSpc>
                <a:spcPct val="80000"/>
              </a:lnSpc>
              <a:buFontTx/>
              <a:buNone/>
            </a:pPr>
            <a:endParaRPr lang="en-US" altLang="en-US" sz="2400" dirty="0"/>
          </a:p>
          <a:p>
            <a:pPr>
              <a:lnSpc>
                <a:spcPct val="80000"/>
              </a:lnSpc>
            </a:pPr>
            <a:r>
              <a:rPr lang="en-US" altLang="en-US" sz="2400" dirty="0"/>
              <a:t>Some cases of autonomic (independently functioning) behavior that occur with sleepwalking involve dressing and even eating.</a:t>
            </a:r>
          </a:p>
        </p:txBody>
      </p:sp>
    </p:spTree>
    <p:extLst>
      <p:ext uri="{BB962C8B-B14F-4D97-AF65-F5344CB8AC3E}">
        <p14:creationId xmlns:p14="http://schemas.microsoft.com/office/powerpoint/2010/main" xmlns="" val="2964500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ctrTitle" idx="4294967295"/>
          </p:nvPr>
        </p:nvSpPr>
        <p:spPr>
          <a:xfrm>
            <a:off x="0" y="1828800"/>
            <a:ext cx="7924800" cy="2057400"/>
          </a:xfrm>
        </p:spPr>
        <p:txBody>
          <a:bodyPr/>
          <a:lstStyle/>
          <a:p>
            <a:r>
              <a:rPr lang="en-US" altLang="en-US"/>
              <a:t>	NON ORGANIC SLEEP 			DISORDERS</a:t>
            </a:r>
          </a:p>
        </p:txBody>
      </p:sp>
    </p:spTree>
    <p:extLst>
      <p:ext uri="{BB962C8B-B14F-4D97-AF65-F5344CB8AC3E}">
        <p14:creationId xmlns:p14="http://schemas.microsoft.com/office/powerpoint/2010/main" xmlns="" val="32220502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normAutofit fontScale="90000"/>
          </a:bodyPr>
          <a:lstStyle/>
          <a:p>
            <a:r>
              <a:rPr lang="en-US" altLang="en-US" sz="2400" b="1"/>
              <a:t/>
            </a:r>
            <a:br>
              <a:rPr lang="en-US" altLang="en-US" sz="2400" b="1"/>
            </a:br>
            <a:r>
              <a:rPr lang="en-US" altLang="en-US" sz="3600" b="1"/>
              <a:t>Somnambulism ( sleep walking )</a:t>
            </a:r>
            <a:r>
              <a:rPr lang="en-US" altLang="en-US" sz="2400" b="1"/>
              <a:t>                                   	                        Treatment and Management</a:t>
            </a:r>
            <a:r>
              <a:rPr lang="en-US" altLang="en-US" sz="3600"/>
              <a:t> </a:t>
            </a:r>
            <a:br>
              <a:rPr lang="en-US" altLang="en-US" sz="3600"/>
            </a:br>
            <a:r>
              <a:rPr lang="en-US" altLang="en-US" sz="3600"/>
              <a:t> </a:t>
            </a:r>
          </a:p>
        </p:txBody>
      </p:sp>
      <p:sp>
        <p:nvSpPr>
          <p:cNvPr id="103427" name="Rectangle 3"/>
          <p:cNvSpPr>
            <a:spLocks noGrp="1" noChangeArrowheads="1"/>
          </p:cNvSpPr>
          <p:nvPr>
            <p:ph idx="1"/>
          </p:nvPr>
        </p:nvSpPr>
        <p:spPr>
          <a:xfrm>
            <a:off x="263525" y="1598613"/>
            <a:ext cx="7386638" cy="5030787"/>
          </a:xfrm>
        </p:spPr>
        <p:txBody>
          <a:bodyPr/>
          <a:lstStyle/>
          <a:p>
            <a:pPr>
              <a:lnSpc>
                <a:spcPct val="90000"/>
              </a:lnSpc>
            </a:pPr>
            <a:r>
              <a:rPr lang="en-US" altLang="en-US" sz="2000" dirty="0"/>
              <a:t>Treatment for sleepwalking is often </a:t>
            </a:r>
            <a:r>
              <a:rPr lang="en-US" altLang="en-US" sz="2000" dirty="0" smtClean="0"/>
              <a:t>unnecessary. </a:t>
            </a:r>
            <a:r>
              <a:rPr lang="en-US" altLang="en-US" sz="2000" dirty="0"/>
              <a:t>Safety issues are of prime importance </a:t>
            </a:r>
            <a:endParaRPr lang="en-US" altLang="en-US" sz="2000" dirty="0" smtClean="0"/>
          </a:p>
          <a:p>
            <a:pPr>
              <a:lnSpc>
                <a:spcPct val="90000"/>
              </a:lnSpc>
            </a:pPr>
            <a:r>
              <a:rPr lang="en-US" altLang="en-US" sz="2000" dirty="0" smtClean="0"/>
              <a:t>The </a:t>
            </a:r>
            <a:r>
              <a:rPr lang="en-US" altLang="en-US" sz="2000" dirty="0"/>
              <a:t>following measures are usually recommended: </a:t>
            </a:r>
          </a:p>
          <a:p>
            <a:pPr lvl="2">
              <a:lnSpc>
                <a:spcPct val="90000"/>
              </a:lnSpc>
              <a:buFontTx/>
              <a:buAutoNum type="arabicPeriod"/>
            </a:pPr>
            <a:r>
              <a:rPr lang="en-US" altLang="en-US" sz="1600" dirty="0"/>
              <a:t>Locate the bedroom on the main floor, if possible. </a:t>
            </a:r>
          </a:p>
          <a:p>
            <a:pPr lvl="2">
              <a:lnSpc>
                <a:spcPct val="90000"/>
              </a:lnSpc>
              <a:buFontTx/>
              <a:buAutoNum type="arabicPeriod"/>
            </a:pPr>
            <a:r>
              <a:rPr lang="en-US" altLang="en-US" sz="1600" dirty="0"/>
              <a:t>Lock the windows and cover them with large, heavy drapes. </a:t>
            </a:r>
          </a:p>
          <a:p>
            <a:pPr lvl="2">
              <a:lnSpc>
                <a:spcPct val="90000"/>
              </a:lnSpc>
              <a:buFontTx/>
              <a:buAutoNum type="arabicPeriod"/>
            </a:pPr>
            <a:r>
              <a:rPr lang="en-US" altLang="en-US" sz="1600" dirty="0"/>
              <a:t>Keep the floor clear of harmful objects. </a:t>
            </a:r>
          </a:p>
          <a:p>
            <a:pPr lvl="2">
              <a:lnSpc>
                <a:spcPct val="90000"/>
              </a:lnSpc>
              <a:buFontTx/>
              <a:buAutoNum type="arabicPeriod"/>
            </a:pPr>
            <a:r>
              <a:rPr lang="en-US" altLang="en-US" sz="1600" dirty="0"/>
              <a:t>Remove any hazardous materials and sharp objects from the room and secure them in the house. </a:t>
            </a:r>
          </a:p>
          <a:p>
            <a:pPr lvl="2">
              <a:lnSpc>
                <a:spcPct val="90000"/>
              </a:lnSpc>
              <a:buFontTx/>
              <a:buAutoNum type="arabicPeriod"/>
            </a:pPr>
            <a:r>
              <a:rPr lang="en-US" altLang="en-US" sz="1600" dirty="0"/>
              <a:t>Stay on the first floor when visiting others and when sleeping at a hotel. </a:t>
            </a:r>
            <a:endParaRPr lang="en-US" altLang="en-US" sz="1600" dirty="0" smtClean="0"/>
          </a:p>
          <a:p>
            <a:pPr lvl="2">
              <a:lnSpc>
                <a:spcPct val="90000"/>
              </a:lnSpc>
              <a:buFontTx/>
              <a:buAutoNum type="arabicPeriod"/>
            </a:pPr>
            <a:endParaRPr lang="en-US" altLang="en-US" sz="1600" dirty="0"/>
          </a:p>
          <a:p>
            <a:pPr>
              <a:lnSpc>
                <a:spcPct val="90000"/>
              </a:lnSpc>
            </a:pPr>
            <a:r>
              <a:rPr lang="en-US" altLang="en-US" sz="2000" dirty="0" smtClean="0"/>
              <a:t>Medication may be used in cases where episodes are violent, injurious, frequent, or disruptive. Therapy usually consists of either a benzodiazepine, such as Diazepam or Alprazolam, or a tricyclic antidepressant.</a:t>
            </a:r>
          </a:p>
          <a:p>
            <a:pPr>
              <a:lnSpc>
                <a:spcPct val="90000"/>
              </a:lnSpc>
            </a:pPr>
            <a:r>
              <a:rPr lang="en-US" altLang="en-US" sz="2000" dirty="0" smtClean="0"/>
              <a:t>Biofeedback and hypnosis </a:t>
            </a:r>
            <a:endParaRPr lang="en-US" altLang="en-US" sz="2000" dirty="0"/>
          </a:p>
        </p:txBody>
      </p:sp>
    </p:spTree>
    <p:extLst>
      <p:ext uri="{BB962C8B-B14F-4D97-AF65-F5344CB8AC3E}">
        <p14:creationId xmlns:p14="http://schemas.microsoft.com/office/powerpoint/2010/main" xmlns="" val="10961437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304800" y="22538"/>
            <a:ext cx="7477125" cy="915987"/>
          </a:xfrm>
        </p:spPr>
        <p:txBody>
          <a:bodyPr/>
          <a:lstStyle/>
          <a:p>
            <a:r>
              <a:rPr lang="en-US" altLang="en-US" sz="3600" b="1" dirty="0"/>
              <a:t>Sleep terrors [night terrors</a:t>
            </a:r>
            <a:r>
              <a:rPr lang="en-US" altLang="en-US" sz="3600" b="1" dirty="0" smtClean="0"/>
              <a:t>]</a:t>
            </a:r>
            <a:endParaRPr lang="en-US" altLang="en-US" sz="3600" dirty="0"/>
          </a:p>
        </p:txBody>
      </p:sp>
      <p:sp>
        <p:nvSpPr>
          <p:cNvPr id="52227" name="Rectangle 3"/>
          <p:cNvSpPr>
            <a:spLocks noGrp="1" noChangeArrowheads="1"/>
          </p:cNvSpPr>
          <p:nvPr>
            <p:ph idx="1"/>
          </p:nvPr>
        </p:nvSpPr>
        <p:spPr>
          <a:xfrm>
            <a:off x="152400" y="1066800"/>
            <a:ext cx="7386638" cy="5486400"/>
          </a:xfrm>
        </p:spPr>
        <p:txBody>
          <a:bodyPr/>
          <a:lstStyle/>
          <a:p>
            <a:pPr>
              <a:lnSpc>
                <a:spcPct val="80000"/>
              </a:lnSpc>
            </a:pPr>
            <a:r>
              <a:rPr lang="en-US" altLang="en-US" sz="2000" dirty="0"/>
              <a:t>Nocturnal episodes of extreme terror and panic associated with intense vocalization, motility, and high levels of autonomic discharge. </a:t>
            </a:r>
          </a:p>
          <a:p>
            <a:pPr>
              <a:lnSpc>
                <a:spcPct val="80000"/>
              </a:lnSpc>
            </a:pPr>
            <a:endParaRPr lang="en-US" altLang="en-US" sz="2000" dirty="0"/>
          </a:p>
          <a:p>
            <a:pPr>
              <a:lnSpc>
                <a:spcPct val="80000"/>
              </a:lnSpc>
            </a:pPr>
            <a:r>
              <a:rPr lang="en-US" altLang="en-US" sz="2000" dirty="0"/>
              <a:t>The individual sits up or gets up, usually during the first third of nocturnal sleep, with a panicky scream</a:t>
            </a:r>
          </a:p>
          <a:p>
            <a:pPr>
              <a:lnSpc>
                <a:spcPct val="80000"/>
              </a:lnSpc>
            </a:pPr>
            <a:endParaRPr lang="en-US" altLang="en-US" sz="2000" dirty="0"/>
          </a:p>
          <a:p>
            <a:pPr>
              <a:lnSpc>
                <a:spcPct val="80000"/>
              </a:lnSpc>
            </a:pPr>
            <a:r>
              <a:rPr lang="en-US" altLang="en-US" sz="2000" dirty="0"/>
              <a:t>Recall of the event, if any, is very limited (usually to one or two fragmentary mental images). </a:t>
            </a:r>
            <a:endParaRPr lang="en-US" altLang="en-US" sz="2000" dirty="0" smtClean="0"/>
          </a:p>
          <a:p>
            <a:pPr>
              <a:lnSpc>
                <a:spcPct val="80000"/>
              </a:lnSpc>
            </a:pPr>
            <a:endParaRPr lang="en-US" altLang="en-US" sz="2000" dirty="0" smtClean="0"/>
          </a:p>
          <a:p>
            <a:pPr marL="609600" indent="-609600">
              <a:lnSpc>
                <a:spcPct val="80000"/>
              </a:lnSpc>
              <a:buFontTx/>
              <a:buNone/>
            </a:pPr>
            <a:r>
              <a:rPr lang="en-US" altLang="en-US" sz="2400" b="1" dirty="0" smtClean="0">
                <a:solidFill>
                  <a:schemeClr val="tx2"/>
                </a:solidFill>
              </a:rPr>
              <a:t>Counseling and Psychotherapy</a:t>
            </a:r>
            <a:r>
              <a:rPr lang="en-US" altLang="en-US" sz="2400" b="1" dirty="0" smtClean="0"/>
              <a:t> </a:t>
            </a:r>
            <a:endParaRPr lang="en-US" altLang="en-US" sz="2400" dirty="0" smtClean="0"/>
          </a:p>
          <a:p>
            <a:pPr marL="609600" indent="-609600">
              <a:lnSpc>
                <a:spcPct val="80000"/>
              </a:lnSpc>
            </a:pPr>
            <a:r>
              <a:rPr lang="en-US" altLang="en-US" sz="2000" dirty="0" smtClean="0"/>
              <a:t>In many cases, comfort and reassurance are the only treatment required. </a:t>
            </a:r>
          </a:p>
          <a:p>
            <a:pPr marL="609600" indent="-609600">
              <a:lnSpc>
                <a:spcPct val="80000"/>
              </a:lnSpc>
            </a:pPr>
            <a:r>
              <a:rPr lang="en-US" altLang="en-US" sz="2000" dirty="0" smtClean="0"/>
              <a:t>Night terrors may also be treated with hypnosis and guided imagery techniques. </a:t>
            </a:r>
            <a:r>
              <a:rPr lang="en-US" altLang="en-US" sz="1400" dirty="0" smtClean="0"/>
              <a:t>     </a:t>
            </a:r>
            <a:endParaRPr lang="en-US" altLang="en-US" sz="1400" b="1" dirty="0" smtClean="0"/>
          </a:p>
          <a:p>
            <a:pPr marL="609600" indent="-609600">
              <a:lnSpc>
                <a:spcPct val="80000"/>
              </a:lnSpc>
              <a:buFontTx/>
              <a:buNone/>
            </a:pPr>
            <a:r>
              <a:rPr lang="en-US" altLang="en-US" sz="2400" b="1" dirty="0" smtClean="0">
                <a:solidFill>
                  <a:schemeClr val="tx2"/>
                </a:solidFill>
              </a:rPr>
              <a:t>Pharmacotherapy</a:t>
            </a:r>
            <a:endParaRPr lang="en-US" altLang="en-US" sz="2000" dirty="0" smtClean="0"/>
          </a:p>
          <a:p>
            <a:pPr marL="609600" indent="-609600">
              <a:lnSpc>
                <a:spcPct val="80000"/>
              </a:lnSpc>
            </a:pPr>
            <a:r>
              <a:rPr lang="en-US" altLang="en-US" sz="2000" dirty="0" smtClean="0"/>
              <a:t>Benzodiazepine medications used at bedtime will often reduce the incidence of night terrors</a:t>
            </a:r>
            <a:endParaRPr lang="en-US" altLang="en-US" sz="2000" dirty="0"/>
          </a:p>
        </p:txBody>
      </p:sp>
    </p:spTree>
    <p:extLst>
      <p:ext uri="{BB962C8B-B14F-4D97-AF65-F5344CB8AC3E}">
        <p14:creationId xmlns:p14="http://schemas.microsoft.com/office/powerpoint/2010/main" xmlns="" val="27593018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219075" y="227013"/>
            <a:ext cx="7477125" cy="915987"/>
          </a:xfrm>
        </p:spPr>
        <p:txBody>
          <a:bodyPr>
            <a:normAutofit fontScale="90000"/>
          </a:bodyPr>
          <a:lstStyle/>
          <a:p>
            <a:r>
              <a:rPr lang="en-US" altLang="en-US" sz="3600" b="1" dirty="0"/>
              <a:t>   NIGHTMARES</a:t>
            </a:r>
            <a:r>
              <a:rPr lang="en-US" altLang="en-US" sz="3600" dirty="0"/>
              <a:t>                                  				</a:t>
            </a:r>
            <a:r>
              <a:rPr lang="en-US" altLang="en-US" sz="1800" dirty="0"/>
              <a:t>DIAGNOSTIC GUIDELINES</a:t>
            </a:r>
          </a:p>
        </p:txBody>
      </p:sp>
      <p:sp>
        <p:nvSpPr>
          <p:cNvPr id="81923" name="Rectangle 3"/>
          <p:cNvSpPr>
            <a:spLocks noGrp="1" noChangeArrowheads="1"/>
          </p:cNvSpPr>
          <p:nvPr>
            <p:ph idx="1"/>
          </p:nvPr>
        </p:nvSpPr>
        <p:spPr>
          <a:xfrm>
            <a:off x="304800" y="1295400"/>
            <a:ext cx="7386638" cy="4497387"/>
          </a:xfrm>
        </p:spPr>
        <p:txBody>
          <a:bodyPr>
            <a:normAutofit lnSpcReduction="10000"/>
          </a:bodyPr>
          <a:lstStyle/>
          <a:p>
            <a:pPr>
              <a:lnSpc>
                <a:spcPct val="80000"/>
              </a:lnSpc>
            </a:pPr>
            <a:r>
              <a:rPr lang="en-US" altLang="en-US" sz="2000" dirty="0"/>
              <a:t>The awakening from sleep with dream experience which is very vivid and usually includes themes involving threats to survival, security, or self-esteem. Awakening may occur at any time but typically during the second half.</a:t>
            </a:r>
          </a:p>
          <a:p>
            <a:pPr>
              <a:lnSpc>
                <a:spcPct val="80000"/>
              </a:lnSpc>
            </a:pPr>
            <a:endParaRPr lang="en-US" altLang="en-US" sz="2000" dirty="0"/>
          </a:p>
          <a:p>
            <a:pPr>
              <a:lnSpc>
                <a:spcPct val="80000"/>
              </a:lnSpc>
            </a:pPr>
            <a:r>
              <a:rPr lang="en-US" altLang="en-US" sz="2000" dirty="0"/>
              <a:t>Upon awakening the individual rapidly becomes alert and oriented.</a:t>
            </a:r>
          </a:p>
          <a:p>
            <a:pPr>
              <a:lnSpc>
                <a:spcPct val="80000"/>
              </a:lnSpc>
            </a:pPr>
            <a:endParaRPr lang="en-US" altLang="en-US" sz="2000" dirty="0"/>
          </a:p>
          <a:p>
            <a:pPr>
              <a:lnSpc>
                <a:spcPct val="80000"/>
              </a:lnSpc>
            </a:pPr>
            <a:r>
              <a:rPr lang="en-US" altLang="en-US" sz="2000" dirty="0"/>
              <a:t>The dream experiences itself or resulting sleep disturbance cause marked distress to sleep, causes marked distress to the individual.</a:t>
            </a:r>
          </a:p>
          <a:p>
            <a:pPr>
              <a:lnSpc>
                <a:spcPct val="80000"/>
              </a:lnSpc>
            </a:pPr>
            <a:endParaRPr lang="en-US" altLang="en-US" sz="2000" dirty="0"/>
          </a:p>
          <a:p>
            <a:r>
              <a:rPr lang="en-US" altLang="en-US" sz="2000" dirty="0" smtClean="0"/>
              <a:t>Most dreaming occurs during REM sleep. REM sleep is characterized by EEG activity similar to a wakeful pattern</a:t>
            </a:r>
            <a:endParaRPr lang="en-US" altLang="en-US" sz="1200" dirty="0" smtClean="0"/>
          </a:p>
          <a:p>
            <a:r>
              <a:rPr lang="en-US" altLang="en-US" sz="2000" dirty="0" smtClean="0"/>
              <a:t>Prevalence estimate varies, but as many as 50% of children aged 3-6 years have nightmares that disturb both their sleep and the parents' sleep.</a:t>
            </a:r>
            <a:endParaRPr lang="en-US" altLang="en-US" sz="2000" dirty="0"/>
          </a:p>
        </p:txBody>
      </p:sp>
    </p:spTree>
    <p:extLst>
      <p:ext uri="{BB962C8B-B14F-4D97-AF65-F5344CB8AC3E}">
        <p14:creationId xmlns:p14="http://schemas.microsoft.com/office/powerpoint/2010/main" xmlns="" val="2568427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ltLang="en-US"/>
              <a:t>                Treatment  </a:t>
            </a:r>
            <a:br>
              <a:rPr lang="en-US" altLang="en-US"/>
            </a:br>
            <a:endParaRPr lang="en-US" altLang="en-US" sz="2000" b="1"/>
          </a:p>
        </p:txBody>
      </p:sp>
      <p:sp>
        <p:nvSpPr>
          <p:cNvPr id="61443" name="Rectangle 3"/>
          <p:cNvSpPr>
            <a:spLocks noGrp="1" noChangeArrowheads="1"/>
          </p:cNvSpPr>
          <p:nvPr>
            <p:ph idx="1"/>
          </p:nvPr>
        </p:nvSpPr>
        <p:spPr>
          <a:xfrm>
            <a:off x="228600" y="1295400"/>
            <a:ext cx="7386638" cy="4497388"/>
          </a:xfrm>
        </p:spPr>
        <p:txBody>
          <a:bodyPr/>
          <a:lstStyle/>
          <a:p>
            <a:pPr>
              <a:lnSpc>
                <a:spcPct val="90000"/>
              </a:lnSpc>
              <a:buFontTx/>
              <a:buNone/>
            </a:pPr>
            <a:endParaRPr lang="en-US" altLang="en-US" sz="2800"/>
          </a:p>
          <a:p>
            <a:pPr>
              <a:lnSpc>
                <a:spcPct val="90000"/>
              </a:lnSpc>
            </a:pPr>
            <a:r>
              <a:rPr lang="en-US" altLang="en-US" sz="2800">
                <a:solidFill>
                  <a:schemeClr val="tx2"/>
                </a:solidFill>
              </a:rPr>
              <a:t>Reassurance</a:t>
            </a:r>
          </a:p>
          <a:p>
            <a:pPr>
              <a:lnSpc>
                <a:spcPct val="90000"/>
              </a:lnSpc>
              <a:buFontTx/>
              <a:buNone/>
            </a:pPr>
            <a:endParaRPr lang="en-US" altLang="en-US" sz="2800">
              <a:solidFill>
                <a:schemeClr val="tx2"/>
              </a:solidFill>
            </a:endParaRPr>
          </a:p>
          <a:p>
            <a:pPr lvl="1">
              <a:lnSpc>
                <a:spcPct val="90000"/>
              </a:lnSpc>
            </a:pPr>
            <a:r>
              <a:rPr lang="en-US" altLang="en-US" sz="2000"/>
              <a:t>Reassurance is the only treatment required for sporadic nightmares. Although all stressors cannot be removed from a child's life, parents can attempt to make bedtime a safe and comfortable time. </a:t>
            </a:r>
          </a:p>
          <a:p>
            <a:pPr lvl="1">
              <a:lnSpc>
                <a:spcPct val="90000"/>
              </a:lnSpc>
            </a:pPr>
            <a:endParaRPr lang="en-US" altLang="en-US" sz="2000"/>
          </a:p>
          <a:p>
            <a:pPr lvl="1">
              <a:lnSpc>
                <a:spcPct val="90000"/>
              </a:lnSpc>
            </a:pPr>
            <a:r>
              <a:rPr lang="en-US" altLang="en-US" sz="2000"/>
              <a:t>Encourage parents to spend time reading, relaxing, and talking with the child.</a:t>
            </a:r>
          </a:p>
          <a:p>
            <a:pPr lvl="1">
              <a:lnSpc>
                <a:spcPct val="90000"/>
              </a:lnSpc>
            </a:pPr>
            <a:endParaRPr lang="en-US" altLang="en-US" sz="2000"/>
          </a:p>
          <a:p>
            <a:pPr lvl="1">
              <a:lnSpc>
                <a:spcPct val="90000"/>
              </a:lnSpc>
            </a:pPr>
            <a:r>
              <a:rPr lang="en-US" altLang="en-US" sz="2000"/>
              <a:t>If the child has a recurring nightmare, to have the parents encourage the child to imagine a good ending may help.</a:t>
            </a:r>
          </a:p>
          <a:p>
            <a:pPr>
              <a:lnSpc>
                <a:spcPct val="90000"/>
              </a:lnSpc>
            </a:pPr>
            <a:endParaRPr lang="en-US" altLang="en-US" sz="2000"/>
          </a:p>
        </p:txBody>
      </p:sp>
    </p:spTree>
    <p:extLst>
      <p:ext uri="{BB962C8B-B14F-4D97-AF65-F5344CB8AC3E}">
        <p14:creationId xmlns:p14="http://schemas.microsoft.com/office/powerpoint/2010/main" xmlns="" val="1748510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cstate="print"/>
            <a:tile tx="0" ty="0" sx="100000" sy="100000" flip="none" algn="tl"/>
          </a:blipFill>
        </p:spPr>
        <p:txBody>
          <a:bodyPr/>
          <a:lstStyle/>
          <a:p>
            <a:r>
              <a:rPr lang="en-US" dirty="0" smtClean="0">
                <a:solidFill>
                  <a:schemeClr val="accent3">
                    <a:lumMod val="40000"/>
                    <a:lumOff val="60000"/>
                  </a:schemeClr>
                </a:solidFill>
              </a:rPr>
              <a:t>INTRODUCTION</a:t>
            </a:r>
            <a:endParaRPr lang="en-IN" dirty="0">
              <a:solidFill>
                <a:schemeClr val="accent3">
                  <a:lumMod val="40000"/>
                  <a:lumOff val="60000"/>
                </a:schemeClr>
              </a:solidFill>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62500" lnSpcReduction="20000"/>
          </a:bodyPr>
          <a:lstStyle/>
          <a:p>
            <a:pPr algn="just">
              <a:buFont typeface="Wingdings" pitchFamily="2" charset="2"/>
              <a:buChar char="Ø"/>
            </a:pPr>
            <a:endParaRPr lang="en-IN" dirty="0" smtClean="0"/>
          </a:p>
          <a:p>
            <a:pPr algn="just">
              <a:buFont typeface="Wingdings" pitchFamily="2" charset="2"/>
              <a:buChar char="Ø"/>
            </a:pPr>
            <a:r>
              <a:rPr lang="en-IN" dirty="0" smtClean="0"/>
              <a:t>An </a:t>
            </a:r>
            <a:r>
              <a:rPr lang="en-IN" b="1" dirty="0" smtClean="0"/>
              <a:t>eating disorder</a:t>
            </a:r>
            <a:r>
              <a:rPr lang="en-IN" dirty="0" smtClean="0"/>
              <a:t> is characterized by abnormal eating habits that may involve either insufficient or excessive food intake to the detriment of an individual's physical and emotional health.</a:t>
            </a:r>
          </a:p>
          <a:p>
            <a:pPr algn="just">
              <a:buNone/>
            </a:pPr>
            <a:r>
              <a:rPr lang="en-IN" dirty="0" smtClean="0"/>
              <a:t> </a:t>
            </a:r>
          </a:p>
          <a:p>
            <a:pPr algn="just">
              <a:buFont typeface="Wingdings" pitchFamily="2" charset="2"/>
              <a:buChar char="Ø"/>
            </a:pPr>
            <a:r>
              <a:rPr lang="en-IN" dirty="0" smtClean="0"/>
              <a:t>Eating disorders are estimated to affect </a:t>
            </a:r>
            <a:r>
              <a:rPr lang="en-IN" dirty="0" smtClean="0">
                <a:solidFill>
                  <a:srgbClr val="0070C0"/>
                </a:solidFill>
              </a:rPr>
              <a:t>5-10 million females</a:t>
            </a:r>
            <a:r>
              <a:rPr lang="en-IN" dirty="0" smtClean="0">
                <a:solidFill>
                  <a:srgbClr val="92D050"/>
                </a:solidFill>
              </a:rPr>
              <a:t> </a:t>
            </a:r>
            <a:r>
              <a:rPr lang="en-IN" dirty="0" smtClean="0"/>
              <a:t>and </a:t>
            </a:r>
            <a:r>
              <a:rPr lang="en-IN" dirty="0" smtClean="0">
                <a:solidFill>
                  <a:srgbClr val="0070C0"/>
                </a:solidFill>
              </a:rPr>
              <a:t>1 million males </a:t>
            </a:r>
            <a:r>
              <a:rPr lang="en-IN" dirty="0" smtClean="0"/>
              <a:t>in the United States.</a:t>
            </a:r>
            <a:endParaRPr lang="en-IN" baseline="30000" dirty="0" smtClean="0"/>
          </a:p>
          <a:p>
            <a:pPr algn="just">
              <a:buFont typeface="Wingdings" pitchFamily="2" charset="2"/>
              <a:buChar char="Ø"/>
            </a:pPr>
            <a:endParaRPr lang="en-IN" dirty="0" smtClean="0"/>
          </a:p>
          <a:p>
            <a:pPr algn="just">
              <a:buFont typeface="Wingdings" pitchFamily="2" charset="2"/>
              <a:buChar char="Ø"/>
            </a:pPr>
            <a:r>
              <a:rPr lang="en-IN" dirty="0" smtClean="0"/>
              <a:t>Although not yet classified as separate disorder, </a:t>
            </a:r>
            <a:r>
              <a:rPr lang="en-IN" dirty="0" smtClean="0">
                <a:solidFill>
                  <a:srgbClr val="0070C0"/>
                </a:solidFill>
              </a:rPr>
              <a:t>binge eating disorder is the most common</a:t>
            </a:r>
            <a:r>
              <a:rPr lang="en-IN" dirty="0" smtClean="0"/>
              <a:t> eating disorder in the United States affecting </a:t>
            </a:r>
            <a:r>
              <a:rPr lang="en-IN" dirty="0" smtClean="0">
                <a:solidFill>
                  <a:srgbClr val="0070C0"/>
                </a:solidFill>
              </a:rPr>
              <a:t>3.5% of females</a:t>
            </a:r>
            <a:r>
              <a:rPr lang="en-IN" dirty="0" smtClean="0"/>
              <a:t> and </a:t>
            </a:r>
            <a:r>
              <a:rPr lang="en-IN" dirty="0" smtClean="0">
                <a:solidFill>
                  <a:srgbClr val="0070C0"/>
                </a:solidFill>
              </a:rPr>
              <a:t>2% of males </a:t>
            </a:r>
            <a:r>
              <a:rPr lang="en-IN" dirty="0" smtClean="0"/>
              <a:t>according to a study by Harvard affiliated McLean Hospital. </a:t>
            </a:r>
          </a:p>
          <a:p>
            <a:pPr algn="just">
              <a:buFont typeface="Wingdings" pitchFamily="2" charset="2"/>
              <a:buChar char="Ø"/>
            </a:pPr>
            <a:endParaRPr lang="en-IN" dirty="0" smtClean="0"/>
          </a:p>
          <a:p>
            <a:pPr algn="just">
              <a:buFont typeface="Wingdings" pitchFamily="2" charset="2"/>
              <a:buChar char="Ø"/>
            </a:pPr>
            <a:r>
              <a:rPr lang="en-IN" dirty="0" smtClean="0"/>
              <a:t>Bulimia nervosa was the second most common followed by Anorexia nervosa.</a:t>
            </a:r>
          </a:p>
          <a:p>
            <a:pPr>
              <a:buFont typeface="Wingdings" pitchFamily="2" charset="2"/>
              <a:buChar char="Ø"/>
            </a:pPr>
            <a:endParaRPr lang="en-IN"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71414"/>
            <a:ext cx="8858312" cy="500066"/>
          </a:xfrm>
          <a:blipFill>
            <a:blip r:embed="rId2" cstate="print"/>
            <a:tile tx="0" ty="0" sx="100000" sy="100000" flip="none" algn="tl"/>
          </a:blipFill>
        </p:spPr>
        <p:txBody>
          <a:bodyPr>
            <a:normAutofit fontScale="90000"/>
          </a:bodyPr>
          <a:lstStyle/>
          <a:p>
            <a:r>
              <a:rPr lang="en-US" dirty="0" smtClean="0">
                <a:solidFill>
                  <a:schemeClr val="accent3">
                    <a:lumMod val="40000"/>
                    <a:lumOff val="60000"/>
                  </a:schemeClr>
                </a:solidFill>
              </a:rPr>
              <a:t>EPIDEMIOLOGICAL FACTORS</a:t>
            </a:r>
            <a:endParaRPr lang="en-IN" dirty="0">
              <a:solidFill>
                <a:schemeClr val="accent3">
                  <a:lumMod val="40000"/>
                  <a:lumOff val="60000"/>
                </a:schemeClr>
              </a:solidFill>
            </a:endParaRPr>
          </a:p>
        </p:txBody>
      </p:sp>
      <p:sp>
        <p:nvSpPr>
          <p:cNvPr id="3" name="Content Placeholder 2"/>
          <p:cNvSpPr>
            <a:spLocks noGrp="1"/>
          </p:cNvSpPr>
          <p:nvPr>
            <p:ph idx="1"/>
          </p:nvPr>
        </p:nvSpPr>
        <p:spPr>
          <a:xfrm>
            <a:off x="142844" y="642918"/>
            <a:ext cx="8858312" cy="6072230"/>
          </a:xfrm>
        </p:spPr>
        <p:style>
          <a:lnRef idx="1">
            <a:schemeClr val="accent3"/>
          </a:lnRef>
          <a:fillRef idx="2">
            <a:schemeClr val="accent3"/>
          </a:fillRef>
          <a:effectRef idx="1">
            <a:schemeClr val="accent3"/>
          </a:effectRef>
          <a:fontRef idx="minor">
            <a:schemeClr val="dk1"/>
          </a:fontRef>
        </p:style>
        <p:txBody>
          <a:bodyPr>
            <a:normAutofit fontScale="55000" lnSpcReduction="20000"/>
          </a:bodyPr>
          <a:lstStyle/>
          <a:p>
            <a:pPr algn="just">
              <a:buFont typeface="Wingdings" pitchFamily="2" charset="2"/>
              <a:buChar char="Ø"/>
            </a:pPr>
            <a:r>
              <a:rPr lang="en-IN" b="1" dirty="0" smtClean="0"/>
              <a:t>Cultural:</a:t>
            </a:r>
            <a:r>
              <a:rPr lang="en-IN" dirty="0" smtClean="0"/>
              <a:t> Societal endorsement of weight loss and dieting.</a:t>
            </a:r>
          </a:p>
          <a:p>
            <a:pPr algn="just">
              <a:buFont typeface="Wingdings" pitchFamily="2" charset="2"/>
              <a:buChar char="Ø"/>
            </a:pPr>
            <a:r>
              <a:rPr lang="en-IN" b="1" dirty="0" smtClean="0"/>
              <a:t>Gender:</a:t>
            </a:r>
            <a:r>
              <a:rPr lang="en-IN" dirty="0" smtClean="0"/>
              <a:t> Women &gt; men (2:1 to 3:1 in community; 10:1 to 20:1 in clinical series) </a:t>
            </a:r>
          </a:p>
          <a:p>
            <a:pPr algn="just">
              <a:buFont typeface="Wingdings" pitchFamily="2" charset="2"/>
              <a:buChar char="Ø"/>
            </a:pPr>
            <a:r>
              <a:rPr lang="en-IN" b="1" dirty="0" smtClean="0"/>
              <a:t>Age:</a:t>
            </a:r>
            <a:r>
              <a:rPr lang="en-IN" dirty="0" smtClean="0"/>
              <a:t> Peaks occur at early and late teen years, but onset can be </a:t>
            </a:r>
            <a:r>
              <a:rPr lang="en-IN" dirty="0" err="1" smtClean="0"/>
              <a:t>prepubertal</a:t>
            </a:r>
            <a:r>
              <a:rPr lang="en-IN" dirty="0" smtClean="0"/>
              <a:t> through 8th decade.</a:t>
            </a:r>
          </a:p>
          <a:p>
            <a:pPr algn="just">
              <a:buFont typeface="Wingdings" pitchFamily="2" charset="2"/>
              <a:buChar char="Ø"/>
            </a:pPr>
            <a:r>
              <a:rPr lang="en-IN" b="1" dirty="0" smtClean="0"/>
              <a:t>Socioeconomic class:</a:t>
            </a:r>
            <a:r>
              <a:rPr lang="en-IN" dirty="0" smtClean="0"/>
              <a:t> Anorexia, possibly ↑ with social class; bulimia, independent of social class </a:t>
            </a:r>
          </a:p>
          <a:p>
            <a:pPr algn="just">
              <a:buFont typeface="Wingdings" pitchFamily="2" charset="2"/>
              <a:buChar char="Ø"/>
            </a:pPr>
            <a:r>
              <a:rPr lang="en-IN" b="1" dirty="0" smtClean="0"/>
              <a:t>Personality role:</a:t>
            </a:r>
            <a:r>
              <a:rPr lang="en-IN" dirty="0" smtClean="0"/>
              <a:t>   anorexia, ↑ with Cluster C; bulimia, ↑ with Cluster B</a:t>
            </a:r>
          </a:p>
          <a:p>
            <a:pPr algn="just">
              <a:buFont typeface="Wingdings" pitchFamily="2" charset="2"/>
              <a:buChar char="Ø"/>
            </a:pPr>
            <a:r>
              <a:rPr lang="en-IN" b="1" dirty="0" smtClean="0"/>
              <a:t>Prior psychiatric disturbance:</a:t>
            </a:r>
            <a:r>
              <a:rPr lang="en-IN" dirty="0" smtClean="0"/>
              <a:t> Childhood and early-adolescent anxiety or mood disorder and  OCD.</a:t>
            </a:r>
          </a:p>
          <a:p>
            <a:pPr algn="just">
              <a:buFont typeface="Wingdings" pitchFamily="2" charset="2"/>
              <a:buChar char="Ø"/>
            </a:pPr>
            <a:r>
              <a:rPr lang="en-IN" dirty="0" smtClean="0"/>
              <a:t> </a:t>
            </a:r>
            <a:r>
              <a:rPr lang="en-IN" b="1" dirty="0" smtClean="0"/>
              <a:t>Pubertal age:</a:t>
            </a:r>
            <a:r>
              <a:rPr lang="en-IN" dirty="0" smtClean="0"/>
              <a:t> ↑ with early puberty.</a:t>
            </a:r>
          </a:p>
          <a:p>
            <a:pPr algn="just">
              <a:buFont typeface="Wingdings" pitchFamily="2" charset="2"/>
              <a:buChar char="Ø"/>
            </a:pPr>
            <a:r>
              <a:rPr lang="en-IN" dirty="0" smtClean="0"/>
              <a:t> </a:t>
            </a:r>
            <a:r>
              <a:rPr lang="en-IN" b="1" dirty="0" smtClean="0"/>
              <a:t>Monozygotic to </a:t>
            </a:r>
            <a:r>
              <a:rPr lang="en-IN" b="1" dirty="0" err="1" smtClean="0"/>
              <a:t>dizygotic</a:t>
            </a:r>
            <a:r>
              <a:rPr lang="en-IN" b="1" dirty="0" smtClean="0"/>
              <a:t> ratio:</a:t>
            </a:r>
            <a:r>
              <a:rPr lang="en-IN" dirty="0" smtClean="0"/>
              <a:t> 3:1 </a:t>
            </a:r>
          </a:p>
          <a:p>
            <a:pPr algn="just">
              <a:buFont typeface="Wingdings" pitchFamily="2" charset="2"/>
              <a:buChar char="Ø"/>
            </a:pPr>
            <a:r>
              <a:rPr lang="en-IN" b="1" dirty="0" smtClean="0"/>
              <a:t>Monozygotic twin concordance:</a:t>
            </a:r>
            <a:r>
              <a:rPr lang="en-IN" dirty="0" smtClean="0"/>
              <a:t> ≥ 50% </a:t>
            </a:r>
          </a:p>
          <a:p>
            <a:pPr algn="just">
              <a:buFont typeface="Wingdings" pitchFamily="2" charset="2"/>
              <a:buChar char="Ø"/>
            </a:pPr>
            <a:r>
              <a:rPr lang="en-IN" b="1" dirty="0" smtClean="0"/>
              <a:t>Rural vs. urban:</a:t>
            </a:r>
            <a:r>
              <a:rPr lang="en-IN" dirty="0" smtClean="0"/>
              <a:t> ↑ with move from rural to urban setting</a:t>
            </a:r>
          </a:p>
          <a:p>
            <a:pPr algn="just">
              <a:buFont typeface="Wingdings" pitchFamily="2" charset="2"/>
              <a:buChar char="Ø"/>
            </a:pPr>
            <a:r>
              <a:rPr lang="en-IN" dirty="0" smtClean="0"/>
              <a:t> </a:t>
            </a:r>
            <a:r>
              <a:rPr lang="en-IN" b="1" dirty="0" smtClean="0"/>
              <a:t>Sexual orientation:</a:t>
            </a:r>
            <a:r>
              <a:rPr lang="en-IN" dirty="0" smtClean="0"/>
              <a:t> ↑ with gay orientation; possibly ↓ with lesbian orientation </a:t>
            </a:r>
          </a:p>
          <a:p>
            <a:pPr algn="just">
              <a:buFont typeface="Wingdings" pitchFamily="2" charset="2"/>
              <a:buChar char="Ø"/>
            </a:pPr>
            <a:r>
              <a:rPr lang="en-IN" b="1" dirty="0" smtClean="0"/>
              <a:t>Medical </a:t>
            </a:r>
            <a:r>
              <a:rPr lang="en-IN" b="1" dirty="0" err="1" smtClean="0"/>
              <a:t>comorbidity</a:t>
            </a:r>
            <a:r>
              <a:rPr lang="en-IN" b="1" dirty="0" smtClean="0"/>
              <a:t>:</a:t>
            </a:r>
            <a:r>
              <a:rPr lang="en-IN" dirty="0" smtClean="0"/>
              <a:t> Possible ↑ with type I diabetes mellitus (controversial) </a:t>
            </a:r>
          </a:p>
          <a:p>
            <a:pPr algn="just">
              <a:buFont typeface="Wingdings" pitchFamily="2" charset="2"/>
              <a:buChar char="Ø"/>
            </a:pPr>
            <a:r>
              <a:rPr lang="en-IN" b="1" dirty="0" smtClean="0"/>
              <a:t>Prior physical, emotional, or sexual abuse:</a:t>
            </a:r>
            <a:r>
              <a:rPr lang="en-IN" dirty="0" smtClean="0"/>
              <a:t>  not specifically eating disorders </a:t>
            </a:r>
          </a:p>
          <a:p>
            <a:pPr algn="just">
              <a:buFont typeface="Wingdings" pitchFamily="2" charset="2"/>
              <a:buChar char="Ø"/>
            </a:pPr>
            <a:r>
              <a:rPr lang="en-IN" b="1" dirty="0" smtClean="0"/>
              <a:t>Premature mortality:</a:t>
            </a:r>
            <a:r>
              <a:rPr lang="en-IN" dirty="0" smtClean="0"/>
              <a:t> 0–19% on 10- to 20-yr follow-up after hospitalization (medical causes, closely followed by suicide); anorexia nervosa plus insulin-dependent diabetes mellitus ↑ mortality 10 times, compared to either anorexia or diabetes alone.</a:t>
            </a:r>
          </a:p>
          <a:p>
            <a:pPr algn="just">
              <a:buFont typeface="Wingdings" pitchFamily="2" charset="2"/>
              <a:buChar char="Ø"/>
            </a:pPr>
            <a:r>
              <a:rPr lang="en-IN" b="1" dirty="0" smtClean="0"/>
              <a:t>Vocational, </a:t>
            </a:r>
            <a:r>
              <a:rPr lang="en-IN" b="1" dirty="0" err="1" smtClean="0"/>
              <a:t>avocational</a:t>
            </a:r>
            <a:r>
              <a:rPr lang="en-IN" b="1" dirty="0" smtClean="0"/>
              <a:t> risks:</a:t>
            </a:r>
            <a:r>
              <a:rPr lang="en-IN" dirty="0" smtClean="0"/>
              <a:t> Ballet, modelling, amateur wrestling, visual media roles, appearance sports (female gymnastics, figure skating), thinness sports (jockey, cross-country running, lightweight crew).</a:t>
            </a:r>
            <a:endParaRPr lang="en-IN"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654032"/>
          </a:xfrm>
          <a:blipFill>
            <a:blip r:embed="rId2" cstate="print"/>
            <a:tile tx="0" ty="0" sx="100000" sy="100000" flip="none" algn="tl"/>
          </a:blipFill>
        </p:spPr>
        <p:txBody>
          <a:bodyPr>
            <a:normAutofit fontScale="90000"/>
          </a:bodyPr>
          <a:lstStyle/>
          <a:p>
            <a:r>
              <a:rPr lang="en-US" dirty="0" smtClean="0">
                <a:solidFill>
                  <a:schemeClr val="accent3">
                    <a:lumMod val="40000"/>
                    <a:lumOff val="60000"/>
                  </a:schemeClr>
                </a:solidFill>
              </a:rPr>
              <a:t>STATISTICS AND FACTS</a:t>
            </a:r>
            <a:endParaRPr lang="en-IN" dirty="0">
              <a:solidFill>
                <a:schemeClr val="accent3">
                  <a:lumMod val="40000"/>
                  <a:lumOff val="60000"/>
                </a:schemeClr>
              </a:solidFill>
            </a:endParaRPr>
          </a:p>
        </p:txBody>
      </p:sp>
      <p:sp>
        <p:nvSpPr>
          <p:cNvPr id="3" name="Content Placeholder 2"/>
          <p:cNvSpPr>
            <a:spLocks noGrp="1"/>
          </p:cNvSpPr>
          <p:nvPr>
            <p:ph idx="1"/>
          </p:nvPr>
        </p:nvSpPr>
        <p:spPr>
          <a:xfrm>
            <a:off x="457200" y="785818"/>
            <a:ext cx="8229600" cy="5929330"/>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a:buFont typeface="Wingdings" pitchFamily="2" charset="2"/>
              <a:buChar char="Ø"/>
            </a:pPr>
            <a:r>
              <a:rPr lang="en-IN" sz="1600" dirty="0" smtClean="0">
                <a:solidFill>
                  <a:schemeClr val="tx1"/>
                </a:solidFill>
              </a:rPr>
              <a:t>Eating disorders affect all socioeconomic levels. </a:t>
            </a:r>
          </a:p>
          <a:p>
            <a:pPr>
              <a:buFont typeface="Wingdings" pitchFamily="2" charset="2"/>
              <a:buChar char="Ø"/>
            </a:pPr>
            <a:r>
              <a:rPr lang="en-IN" sz="1600" dirty="0" smtClean="0">
                <a:solidFill>
                  <a:srgbClr val="0070C0"/>
                </a:solidFill>
              </a:rPr>
              <a:t>40% </a:t>
            </a:r>
            <a:r>
              <a:rPr lang="en-IN" sz="1600" dirty="0" smtClean="0"/>
              <a:t>of 9- and 10-year-old girls are already trying to lose weight.</a:t>
            </a:r>
          </a:p>
          <a:p>
            <a:pPr>
              <a:buFont typeface="Wingdings" pitchFamily="2" charset="2"/>
              <a:buChar char="Ø"/>
            </a:pPr>
            <a:r>
              <a:rPr lang="en-IN" sz="1600" dirty="0" smtClean="0">
                <a:solidFill>
                  <a:srgbClr val="0070C0"/>
                </a:solidFill>
              </a:rPr>
              <a:t>Girls with ADHD </a:t>
            </a:r>
            <a:r>
              <a:rPr lang="en-IN" sz="1600" dirty="0" smtClean="0"/>
              <a:t>are</a:t>
            </a:r>
          </a:p>
          <a:p>
            <a:pPr lvl="1">
              <a:buFont typeface="Wingdings" pitchFamily="2" charset="2"/>
              <a:buChar char="ü"/>
            </a:pPr>
            <a:r>
              <a:rPr lang="en-IN" sz="1600" dirty="0" smtClean="0"/>
              <a:t> 5.6 times more likely to develop bulimia and </a:t>
            </a:r>
          </a:p>
          <a:p>
            <a:pPr lvl="1">
              <a:buFont typeface="Wingdings" pitchFamily="2" charset="2"/>
              <a:buChar char="ü"/>
            </a:pPr>
            <a:r>
              <a:rPr lang="en-IN" sz="1600" dirty="0" smtClean="0"/>
              <a:t>2.7 times more likely to develop anorexia nervosa</a:t>
            </a:r>
          </a:p>
          <a:p>
            <a:pPr>
              <a:buFont typeface="Wingdings" pitchFamily="2" charset="2"/>
              <a:buChar char="Ø"/>
            </a:pPr>
            <a:r>
              <a:rPr lang="en-IN" sz="1600" dirty="0" smtClean="0"/>
              <a:t>Binge eating is the most common eating disorder in the United States affecting 3.5% of females and 2% of males, followed by bulimia nervosa affecting1.5% of females and 0.5% males then anorexia nervosa affecting 0.9% females and 0.3% males </a:t>
            </a:r>
          </a:p>
          <a:p>
            <a:pPr>
              <a:buFont typeface="Wingdings" pitchFamily="2" charset="2"/>
              <a:buChar char="Ø"/>
            </a:pPr>
            <a:r>
              <a:rPr lang="en-IN" sz="1600" dirty="0" smtClean="0">
                <a:solidFill>
                  <a:srgbClr val="0070C0"/>
                </a:solidFill>
              </a:rPr>
              <a:t>Females with anorexia nervosa </a:t>
            </a:r>
            <a:r>
              <a:rPr lang="en-IN" sz="1600" dirty="0" smtClean="0"/>
              <a:t>have a </a:t>
            </a:r>
            <a:r>
              <a:rPr lang="en-IN" sz="1600" dirty="0" smtClean="0">
                <a:solidFill>
                  <a:srgbClr val="0070C0"/>
                </a:solidFill>
              </a:rPr>
              <a:t>higher suicide rate </a:t>
            </a:r>
            <a:r>
              <a:rPr lang="en-IN" sz="1600" dirty="0" smtClean="0"/>
              <a:t>than those with any other mental health disorder and the general population, up to 60 times higher according to one study</a:t>
            </a:r>
            <a:r>
              <a:rPr lang="en-IN" sz="1600" baseline="30000" dirty="0" smtClean="0"/>
              <a:t>.</a:t>
            </a:r>
            <a:r>
              <a:rPr lang="en-IN" sz="1600" dirty="0" smtClean="0"/>
              <a:t> </a:t>
            </a:r>
          </a:p>
          <a:p>
            <a:pPr>
              <a:buFont typeface="Wingdings" pitchFamily="2" charset="2"/>
              <a:buChar char="Ø"/>
            </a:pPr>
            <a:r>
              <a:rPr lang="en-IN" sz="1600" dirty="0" smtClean="0"/>
              <a:t>Anorexia nervosa has the </a:t>
            </a:r>
            <a:r>
              <a:rPr lang="en-IN" sz="1600" dirty="0" smtClean="0">
                <a:solidFill>
                  <a:srgbClr val="0070C0"/>
                </a:solidFill>
              </a:rPr>
              <a:t>highest mortality rate </a:t>
            </a:r>
            <a:r>
              <a:rPr lang="en-IN" sz="1600" dirty="0" smtClean="0"/>
              <a:t>of any single psychiatric disorder.</a:t>
            </a:r>
          </a:p>
          <a:p>
            <a:pPr>
              <a:buFont typeface="Wingdings" pitchFamily="2" charset="2"/>
              <a:buChar char="Ø"/>
            </a:pPr>
            <a:r>
              <a:rPr lang="en-IN" sz="1600" dirty="0" smtClean="0"/>
              <a:t>Anorexia nervosa although usually reported in </a:t>
            </a:r>
            <a:r>
              <a:rPr lang="en-IN" sz="1600" dirty="0" smtClean="0">
                <a:solidFill>
                  <a:srgbClr val="0070C0"/>
                </a:solidFill>
              </a:rPr>
              <a:t>white adolescent  females </a:t>
            </a:r>
            <a:r>
              <a:rPr lang="en-IN" sz="1600" dirty="0" smtClean="0"/>
              <a:t>affects all races and ages groups</a:t>
            </a:r>
            <a:r>
              <a:rPr lang="en-IN" sz="1600" baseline="30000" dirty="0" smtClean="0"/>
              <a:t>.</a:t>
            </a:r>
            <a:endParaRPr lang="en-IN" sz="1600" dirty="0" smtClean="0"/>
          </a:p>
          <a:p>
            <a:pPr>
              <a:buFont typeface="Wingdings" pitchFamily="2" charset="2"/>
              <a:buChar char="Ø"/>
            </a:pPr>
            <a:r>
              <a:rPr lang="en-IN" sz="1600" dirty="0" smtClean="0"/>
              <a:t>The </a:t>
            </a:r>
            <a:r>
              <a:rPr lang="en-IN" sz="1600" i="1" dirty="0" smtClean="0">
                <a:solidFill>
                  <a:srgbClr val="0070C0"/>
                </a:solidFill>
              </a:rPr>
              <a:t>mortality rate </a:t>
            </a:r>
            <a:r>
              <a:rPr lang="en-IN" sz="1600" dirty="0" smtClean="0"/>
              <a:t>for</a:t>
            </a:r>
          </a:p>
          <a:p>
            <a:pPr lvl="1">
              <a:buFont typeface="Wingdings" pitchFamily="2" charset="2"/>
              <a:buChar char="ü"/>
            </a:pPr>
            <a:r>
              <a:rPr lang="en-IN" sz="1600" dirty="0" smtClean="0"/>
              <a:t> anorexia nervosa is 4.0%, </a:t>
            </a:r>
          </a:p>
          <a:p>
            <a:pPr lvl="1">
              <a:buFont typeface="Wingdings" pitchFamily="2" charset="2"/>
              <a:buChar char="ü"/>
            </a:pPr>
            <a:r>
              <a:rPr lang="en-IN" sz="1600" dirty="0" smtClean="0"/>
              <a:t>bulimia nervosa is 3.9% and </a:t>
            </a:r>
          </a:p>
          <a:p>
            <a:pPr lvl="1">
              <a:buFont typeface="Wingdings" pitchFamily="2" charset="2"/>
              <a:buChar char="ü"/>
            </a:pPr>
            <a:r>
              <a:rPr lang="en-IN" sz="1600" dirty="0" smtClean="0"/>
              <a:t>'eating disorder not otherwise specified' (EDNOS) which includes binge eating disorder is placed at 5.2%</a:t>
            </a:r>
            <a:r>
              <a:rPr lang="en-IN" sz="1600" baseline="30000" dirty="0" smtClean="0"/>
              <a:t> </a:t>
            </a:r>
            <a:r>
              <a:rPr lang="en-IN" sz="1600" dirty="0" smtClean="0"/>
              <a:t> </a:t>
            </a:r>
          </a:p>
          <a:p>
            <a:pPr>
              <a:buFont typeface="Wingdings" pitchFamily="2" charset="2"/>
              <a:buChar char="Ø"/>
            </a:pPr>
            <a:r>
              <a:rPr lang="en-IN" sz="1600" i="1" dirty="0" smtClean="0">
                <a:solidFill>
                  <a:srgbClr val="0070C0"/>
                </a:solidFill>
              </a:rPr>
              <a:t>Males </a:t>
            </a:r>
            <a:r>
              <a:rPr lang="en-IN" sz="1600" dirty="0" smtClean="0"/>
              <a:t>account for </a:t>
            </a:r>
          </a:p>
          <a:p>
            <a:pPr lvl="1">
              <a:buFont typeface="Wingdings" pitchFamily="2" charset="2"/>
              <a:buChar char="ü"/>
            </a:pPr>
            <a:r>
              <a:rPr lang="en-IN" sz="1600" dirty="0" smtClean="0"/>
              <a:t>5%-10% of anorexia nervosa cases and </a:t>
            </a:r>
          </a:p>
          <a:p>
            <a:pPr lvl="1">
              <a:buFont typeface="Wingdings" pitchFamily="2" charset="2"/>
              <a:buChar char="ü"/>
            </a:pPr>
            <a:r>
              <a:rPr lang="en-IN" sz="1600" dirty="0" smtClean="0"/>
              <a:t>10%-15% of bulimia nervosa cases.</a:t>
            </a:r>
          </a:p>
          <a:p>
            <a:pPr>
              <a:buNone/>
            </a:pPr>
            <a:endParaRPr lang="en-IN" sz="1600" dirty="0" smtClean="0"/>
          </a:p>
          <a:p>
            <a:endParaRPr lang="en-IN" sz="16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600" dirty="0" smtClean="0">
                <a:solidFill>
                  <a:srgbClr val="FF0000"/>
                </a:solidFill>
              </a:rPr>
              <a:t>ETIOLOGY</a:t>
            </a:r>
            <a:endParaRPr lang="en-IN"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IN" dirty="0" smtClean="0"/>
              <a:t>Genetic </a:t>
            </a:r>
          </a:p>
          <a:p>
            <a:r>
              <a:rPr lang="en-IN" dirty="0" smtClean="0"/>
              <a:t>Biochemical</a:t>
            </a:r>
          </a:p>
          <a:p>
            <a:r>
              <a:rPr lang="en-IN" dirty="0" smtClean="0"/>
              <a:t>Immunological </a:t>
            </a:r>
          </a:p>
          <a:p>
            <a:r>
              <a:rPr lang="en-IN" dirty="0" smtClean="0"/>
              <a:t>Anatomical</a:t>
            </a:r>
          </a:p>
          <a:p>
            <a:r>
              <a:rPr lang="en-IN" dirty="0" smtClean="0"/>
              <a:t>Nutrition</a:t>
            </a:r>
          </a:p>
          <a:p>
            <a:r>
              <a:rPr lang="en-IN" dirty="0" smtClean="0"/>
              <a:t>PSYCHOLOGICAL</a:t>
            </a:r>
          </a:p>
          <a:p>
            <a:r>
              <a:rPr lang="en-IN" dirty="0" smtClean="0"/>
              <a:t>Child abuse </a:t>
            </a:r>
          </a:p>
          <a:p>
            <a:r>
              <a:rPr lang="en-IN" dirty="0" smtClean="0"/>
              <a:t>Social isolation</a:t>
            </a:r>
          </a:p>
          <a:p>
            <a:r>
              <a:rPr lang="en-IN" dirty="0" smtClean="0"/>
              <a:t>PEER PRESSURE </a:t>
            </a:r>
            <a:r>
              <a:rPr lang="en-IN" sz="2000" dirty="0" smtClean="0"/>
              <a:t>AND</a:t>
            </a:r>
            <a:r>
              <a:rPr lang="en-IN" b="1" dirty="0" smtClean="0"/>
              <a:t> </a:t>
            </a:r>
            <a:r>
              <a:rPr lang="en-IN" dirty="0" smtClean="0"/>
              <a:t>CULTURAL PRESSURE</a:t>
            </a:r>
          </a:p>
          <a:p>
            <a:endParaRPr lang="en-IN" dirty="0" smtClean="0"/>
          </a:p>
          <a:p>
            <a:endParaRPr lang="en-IN"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6357982"/>
          </a:xfrm>
          <a:blipFill>
            <a:blip r:embed="rId2" cstate="print"/>
            <a:tile tx="0" ty="0" sx="100000" sy="100000" flip="none" algn="tl"/>
          </a:blipFill>
        </p:spPr>
        <p:txBody>
          <a:bodyPr>
            <a:normAutofit/>
          </a:bodyPr>
          <a:lstStyle/>
          <a:p>
            <a:r>
              <a:rPr lang="en-US" sz="7200" dirty="0" smtClean="0">
                <a:solidFill>
                  <a:schemeClr val="accent3">
                    <a:lumMod val="40000"/>
                    <a:lumOff val="60000"/>
                  </a:schemeClr>
                </a:solidFill>
              </a:rPr>
              <a:t>ANOREXIA NERVOSA</a:t>
            </a:r>
            <a:endParaRPr lang="en-IN" sz="7200" dirty="0">
              <a:solidFill>
                <a:schemeClr val="accent3">
                  <a:lumMod val="40000"/>
                  <a:lumOff val="60000"/>
                </a:schemeClr>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85750"/>
            <a:ext cx="8229600" cy="1214438"/>
          </a:xfrm>
          <a:blipFill dpi="0" rotWithShape="1">
            <a:blip r:embed="rId2" cstate="print"/>
            <a:srcRect/>
            <a:tile tx="0" ty="0" sx="100000" sy="100000" flip="none" algn="tl"/>
          </a:blipFill>
        </p:spPr>
        <p:txBody>
          <a:bodyPr/>
          <a:lstStyle/>
          <a:p>
            <a:pPr eaLnBrk="1" hangingPunct="1"/>
            <a:r>
              <a:rPr lang="en-IN" sz="3200" dirty="0" smtClean="0">
                <a:solidFill>
                  <a:schemeClr val="bg1"/>
                </a:solidFill>
              </a:rPr>
              <a:t>ICD-10 Diagnostic Criteria for Anorexia Nervosa </a:t>
            </a:r>
          </a:p>
        </p:txBody>
      </p:sp>
      <p:sp>
        <p:nvSpPr>
          <p:cNvPr id="9219" name="Content Placeholder 2"/>
          <p:cNvSpPr>
            <a:spLocks noGrp="1"/>
          </p:cNvSpPr>
          <p:nvPr>
            <p:ph idx="1"/>
          </p:nvPr>
        </p:nvSpPr>
        <p:spPr>
          <a:xfrm>
            <a:off x="457200" y="1760538"/>
            <a:ext cx="8229600" cy="4525962"/>
          </a:xfrm>
          <a:solidFill>
            <a:schemeClr val="accent3">
              <a:lumMod val="60000"/>
              <a:lumOff val="40000"/>
            </a:schemeClr>
          </a:solidFill>
        </p:spPr>
        <p:txBody>
          <a:bodyPr/>
          <a:lstStyle/>
          <a:p>
            <a:pPr eaLnBrk="1" hangingPunct="1">
              <a:buFont typeface="Arial" charset="0"/>
              <a:buNone/>
              <a:defRPr/>
            </a:pPr>
            <a:r>
              <a:rPr lang="en-IN" sz="2000" dirty="0" smtClean="0"/>
              <a:t>   A. There is weight loss or, in children, a lack of weight gain, leading to a body weight at least 15% below the normal or expected weight for age and height.</a:t>
            </a:r>
          </a:p>
          <a:p>
            <a:pPr eaLnBrk="1" hangingPunct="1">
              <a:buFont typeface="Arial" charset="0"/>
              <a:buNone/>
              <a:defRPr/>
            </a:pPr>
            <a:r>
              <a:rPr lang="en-IN" sz="2000" dirty="0" smtClean="0"/>
              <a:t>  B. The weight loss is self-induced by avoidance of “fattening foods.”</a:t>
            </a:r>
          </a:p>
          <a:p>
            <a:pPr eaLnBrk="1" hangingPunct="1">
              <a:buFont typeface="Arial" charset="0"/>
              <a:buNone/>
              <a:defRPr/>
            </a:pPr>
            <a:r>
              <a:rPr lang="en-IN" sz="2000" dirty="0" smtClean="0"/>
              <a:t>  C. There is self-perception of being too fat, with an intrusive dread of fatness, which leads to a self-imposed low weight threshold.</a:t>
            </a:r>
          </a:p>
          <a:p>
            <a:pPr eaLnBrk="1" hangingPunct="1">
              <a:buFont typeface="Arial" charset="0"/>
              <a:buNone/>
              <a:defRPr/>
            </a:pPr>
            <a:r>
              <a:rPr lang="en-IN" sz="2000" dirty="0" smtClean="0"/>
              <a:t> D. A widespread endocrine disorder involving the hypothalamic-pituitary-</a:t>
            </a:r>
            <a:r>
              <a:rPr lang="en-IN" sz="2000" dirty="0" err="1" smtClean="0"/>
              <a:t>gonadal</a:t>
            </a:r>
            <a:r>
              <a:rPr lang="en-IN" sz="2000" dirty="0" smtClean="0"/>
              <a:t> axis is manifest in women as amenorrhea and in men as a loss of sexual interest and potency. (An apparent exception is the persistence of vaginal bleeds in anorexic women who are on replacement hormonal therapy, most commonly taken as a contraceptive pill.)</a:t>
            </a:r>
          </a:p>
          <a:p>
            <a:pPr eaLnBrk="1" hangingPunct="1">
              <a:buFont typeface="Arial" charset="0"/>
              <a:buNone/>
              <a:defRPr/>
            </a:pPr>
            <a:r>
              <a:rPr lang="en-IN" sz="2000" dirty="0" smtClean="0"/>
              <a:t> E. The disorder does not meet Criteria A and B for bulimia nervosa </a:t>
            </a:r>
          </a:p>
          <a:p>
            <a:pPr eaLnBrk="1" hangingPunct="1">
              <a:buFont typeface="Arial" charset="0"/>
              <a:buNone/>
              <a:defRPr/>
            </a:pPr>
            <a:r>
              <a:rPr lang="en-IN" sz="2000" dirty="0" smtClean="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19075" y="227013"/>
            <a:ext cx="7477125" cy="839787"/>
          </a:xfrm>
        </p:spPr>
        <p:txBody>
          <a:bodyPr/>
          <a:lstStyle/>
          <a:p>
            <a:r>
              <a:rPr lang="en-US" altLang="en-US"/>
              <a:t>		Stages of Sleep </a:t>
            </a:r>
          </a:p>
        </p:txBody>
      </p:sp>
      <p:sp>
        <p:nvSpPr>
          <p:cNvPr id="34819" name="Rectangle 3"/>
          <p:cNvSpPr>
            <a:spLocks noGrp="1" noChangeArrowheads="1"/>
          </p:cNvSpPr>
          <p:nvPr>
            <p:ph idx="1"/>
          </p:nvPr>
        </p:nvSpPr>
        <p:spPr>
          <a:xfrm>
            <a:off x="263525" y="990600"/>
            <a:ext cx="7386638" cy="5638800"/>
          </a:xfrm>
        </p:spPr>
        <p:txBody>
          <a:bodyPr/>
          <a:lstStyle/>
          <a:p>
            <a:pPr>
              <a:lnSpc>
                <a:spcPct val="80000"/>
              </a:lnSpc>
              <a:buFontTx/>
              <a:buNone/>
            </a:pPr>
            <a:r>
              <a:rPr lang="en-US" altLang="en-US" sz="1400" b="1" dirty="0">
                <a:solidFill>
                  <a:schemeClr val="tx2"/>
                </a:solidFill>
              </a:rPr>
              <a:t>Stage 1</a:t>
            </a:r>
            <a:r>
              <a:rPr lang="en-US" altLang="en-US" sz="1400" dirty="0">
                <a:solidFill>
                  <a:schemeClr val="tx2"/>
                </a:solidFill>
              </a:rPr>
              <a:t> </a:t>
            </a:r>
            <a:br>
              <a:rPr lang="en-US" altLang="en-US" sz="1400" dirty="0">
                <a:solidFill>
                  <a:schemeClr val="tx2"/>
                </a:solidFill>
              </a:rPr>
            </a:br>
            <a:endParaRPr lang="en-US" altLang="en-US" sz="1400" dirty="0">
              <a:solidFill>
                <a:schemeClr val="tx2"/>
              </a:solidFill>
            </a:endParaRPr>
          </a:p>
          <a:p>
            <a:pPr>
              <a:lnSpc>
                <a:spcPct val="80000"/>
              </a:lnSpc>
            </a:pPr>
            <a:r>
              <a:rPr lang="en-US" altLang="en-US" sz="1400" dirty="0"/>
              <a:t>Stage 1 sleep, or </a:t>
            </a:r>
            <a:r>
              <a:rPr lang="en-US" altLang="en-US" sz="1400" dirty="0">
                <a:solidFill>
                  <a:schemeClr val="tx2"/>
                </a:solidFill>
              </a:rPr>
              <a:t>drowsiness</a:t>
            </a:r>
            <a:r>
              <a:rPr lang="en-US" altLang="en-US" sz="1400" dirty="0"/>
              <a:t>, is often described as first in the sequence</a:t>
            </a:r>
          </a:p>
          <a:p>
            <a:pPr>
              <a:lnSpc>
                <a:spcPct val="80000"/>
              </a:lnSpc>
              <a:buFontTx/>
              <a:buNone/>
            </a:pPr>
            <a:endParaRPr lang="en-US" altLang="en-US" sz="1400" dirty="0"/>
          </a:p>
          <a:p>
            <a:pPr>
              <a:lnSpc>
                <a:spcPct val="80000"/>
              </a:lnSpc>
            </a:pPr>
            <a:r>
              <a:rPr lang="en-US" altLang="en-US" sz="1400" dirty="0"/>
              <a:t>The eyes are closed during Stage 1 sleep, but if aroused from it, a person may feel as if he or she has not slept. Stage 1 may last for </a:t>
            </a:r>
            <a:r>
              <a:rPr lang="en-US" altLang="en-US" sz="1400" dirty="0">
                <a:solidFill>
                  <a:schemeClr val="tx2"/>
                </a:solidFill>
              </a:rPr>
              <a:t>five to 10 minutes</a:t>
            </a:r>
            <a:r>
              <a:rPr lang="en-US" altLang="en-US" sz="1400" dirty="0" smtClean="0"/>
              <a:t>.</a:t>
            </a:r>
          </a:p>
          <a:p>
            <a:pPr>
              <a:lnSpc>
                <a:spcPct val="80000"/>
              </a:lnSpc>
            </a:pPr>
            <a:r>
              <a:rPr lang="en-US" altLang="en-US" sz="1400" dirty="0" smtClean="0"/>
              <a:t>alpha </a:t>
            </a:r>
            <a:r>
              <a:rPr lang="en-US" altLang="en-US" sz="1400" dirty="0" err="1" smtClean="0"/>
              <a:t>rythm</a:t>
            </a:r>
            <a:endParaRPr lang="en-US" altLang="en-US" sz="1400" dirty="0"/>
          </a:p>
          <a:p>
            <a:pPr>
              <a:lnSpc>
                <a:spcPct val="80000"/>
              </a:lnSpc>
              <a:buFontTx/>
              <a:buNone/>
            </a:pPr>
            <a:r>
              <a:rPr lang="en-US" altLang="en-US" sz="1400" dirty="0"/>
              <a:t> </a:t>
            </a:r>
            <a:endParaRPr lang="en-US" altLang="en-US" sz="1400" b="1" dirty="0"/>
          </a:p>
          <a:p>
            <a:pPr>
              <a:lnSpc>
                <a:spcPct val="80000"/>
              </a:lnSpc>
              <a:buFontTx/>
              <a:buNone/>
            </a:pPr>
            <a:r>
              <a:rPr lang="en-US" altLang="en-US" sz="1400" b="1" dirty="0">
                <a:solidFill>
                  <a:schemeClr val="tx2"/>
                </a:solidFill>
              </a:rPr>
              <a:t>Stage 2</a:t>
            </a:r>
          </a:p>
          <a:p>
            <a:pPr>
              <a:lnSpc>
                <a:spcPct val="80000"/>
              </a:lnSpc>
            </a:pPr>
            <a:endParaRPr lang="en-US" altLang="en-US" sz="1400" dirty="0">
              <a:solidFill>
                <a:schemeClr val="tx2"/>
              </a:solidFill>
            </a:endParaRPr>
          </a:p>
          <a:p>
            <a:pPr>
              <a:lnSpc>
                <a:spcPct val="80000"/>
              </a:lnSpc>
            </a:pPr>
            <a:r>
              <a:rPr lang="en-US" altLang="en-US" sz="1400" dirty="0"/>
              <a:t>Stage 2 is a period of light sleep during which spontaneous periods of muscle tone mixed with periods of muscle relaxation occur. Muscle tone of this kind can be seen in other stages of sleep as a reaction to auditory stimuli. </a:t>
            </a:r>
          </a:p>
          <a:p>
            <a:pPr>
              <a:lnSpc>
                <a:spcPct val="80000"/>
              </a:lnSpc>
              <a:buFontTx/>
              <a:buNone/>
            </a:pPr>
            <a:endParaRPr lang="en-US" altLang="en-US" sz="1400" dirty="0"/>
          </a:p>
          <a:p>
            <a:pPr>
              <a:lnSpc>
                <a:spcPct val="80000"/>
              </a:lnSpc>
            </a:pPr>
            <a:r>
              <a:rPr lang="en-US" altLang="en-US" sz="1400" dirty="0"/>
              <a:t>The heart rate slows, and body temperature decreases. At this point, the </a:t>
            </a:r>
            <a:r>
              <a:rPr lang="en-US" altLang="en-US" sz="1400" dirty="0">
                <a:solidFill>
                  <a:schemeClr val="tx2"/>
                </a:solidFill>
              </a:rPr>
              <a:t>body prepares to enter deep </a:t>
            </a:r>
            <a:r>
              <a:rPr lang="en-US" altLang="en-US" sz="1400" dirty="0" smtClean="0">
                <a:solidFill>
                  <a:schemeClr val="tx2"/>
                </a:solidFill>
              </a:rPr>
              <a:t>sleep</a:t>
            </a:r>
          </a:p>
          <a:p>
            <a:pPr>
              <a:lnSpc>
                <a:spcPct val="80000"/>
              </a:lnSpc>
            </a:pPr>
            <a:endParaRPr lang="en-US" altLang="en-US" sz="1400" dirty="0" smtClean="0">
              <a:solidFill>
                <a:schemeClr val="tx2"/>
              </a:solidFill>
            </a:endParaRPr>
          </a:p>
          <a:p>
            <a:pPr>
              <a:lnSpc>
                <a:spcPct val="80000"/>
              </a:lnSpc>
              <a:buFontTx/>
              <a:buNone/>
            </a:pPr>
            <a:r>
              <a:rPr lang="en-US" altLang="en-US" sz="1400" b="1" dirty="0" smtClean="0">
                <a:solidFill>
                  <a:schemeClr val="tx2"/>
                </a:solidFill>
              </a:rPr>
              <a:t>Stages 3 and 4</a:t>
            </a:r>
            <a:r>
              <a:rPr lang="en-US" altLang="en-US" sz="1400" dirty="0" smtClean="0">
                <a:solidFill>
                  <a:schemeClr val="tx2"/>
                </a:solidFill>
              </a:rPr>
              <a:t> </a:t>
            </a:r>
            <a:br>
              <a:rPr lang="en-US" altLang="en-US" sz="1400" dirty="0" smtClean="0">
                <a:solidFill>
                  <a:schemeClr val="tx2"/>
                </a:solidFill>
              </a:rPr>
            </a:br>
            <a:endParaRPr lang="en-US" altLang="en-US" sz="1400" dirty="0" smtClean="0">
              <a:solidFill>
                <a:schemeClr val="tx2"/>
              </a:solidFill>
            </a:endParaRPr>
          </a:p>
          <a:p>
            <a:pPr>
              <a:lnSpc>
                <a:spcPct val="80000"/>
              </a:lnSpc>
            </a:pPr>
            <a:r>
              <a:rPr lang="en-US" altLang="en-US" sz="1400" dirty="0" smtClean="0"/>
              <a:t>These are deep sleep stages, with Stage 4 being more intense than Stage 3. These stages are known as slow-wave, or delta sleep. </a:t>
            </a:r>
          </a:p>
          <a:p>
            <a:pPr>
              <a:lnSpc>
                <a:spcPct val="80000"/>
              </a:lnSpc>
              <a:buFontTx/>
              <a:buNone/>
            </a:pPr>
            <a:endParaRPr lang="en-US" altLang="en-US" sz="1400" b="1" dirty="0" smtClean="0"/>
          </a:p>
          <a:p>
            <a:pPr>
              <a:lnSpc>
                <a:spcPct val="80000"/>
              </a:lnSpc>
              <a:buFontTx/>
              <a:buNone/>
            </a:pPr>
            <a:r>
              <a:rPr lang="en-US" altLang="en-US" sz="1400" b="1" dirty="0" smtClean="0">
                <a:solidFill>
                  <a:schemeClr val="tx2"/>
                </a:solidFill>
              </a:rPr>
              <a:t>Non-REM Sleep</a:t>
            </a:r>
            <a:r>
              <a:rPr lang="en-US" altLang="en-US" sz="1400" dirty="0" smtClean="0">
                <a:solidFill>
                  <a:schemeClr val="tx2"/>
                </a:solidFill>
              </a:rPr>
              <a:t> </a:t>
            </a:r>
            <a:br>
              <a:rPr lang="en-US" altLang="en-US" sz="1400" dirty="0" smtClean="0">
                <a:solidFill>
                  <a:schemeClr val="tx2"/>
                </a:solidFill>
              </a:rPr>
            </a:br>
            <a:endParaRPr lang="en-US" altLang="en-US" sz="1400" dirty="0" smtClean="0">
              <a:solidFill>
                <a:schemeClr val="tx2"/>
              </a:solidFill>
            </a:endParaRPr>
          </a:p>
          <a:p>
            <a:pPr>
              <a:lnSpc>
                <a:spcPct val="80000"/>
              </a:lnSpc>
            </a:pPr>
            <a:r>
              <a:rPr lang="en-US" altLang="en-US" sz="1400" dirty="0" smtClean="0"/>
              <a:t>The period of non-REM sleep (NREM) lasts from 90 to 120 minutes, each stage lasting anywhere from 5 to 15 minutes.</a:t>
            </a:r>
          </a:p>
          <a:p>
            <a:pPr>
              <a:lnSpc>
                <a:spcPct val="80000"/>
              </a:lnSpc>
              <a:buFontTx/>
              <a:buNone/>
            </a:pPr>
            <a:r>
              <a:rPr lang="en-US" altLang="en-US" sz="1400" dirty="0" smtClean="0"/>
              <a:t> </a:t>
            </a:r>
          </a:p>
          <a:p>
            <a:pPr>
              <a:lnSpc>
                <a:spcPct val="80000"/>
              </a:lnSpc>
            </a:pPr>
            <a:r>
              <a:rPr lang="en-US" altLang="en-US" sz="1400" dirty="0" smtClean="0"/>
              <a:t>A normal sleep cycle has this pattern: waking, stage 1, 2, 3, 4, 3, 2, REM. </a:t>
            </a:r>
          </a:p>
        </p:txBody>
      </p:sp>
    </p:spTree>
    <p:extLst>
      <p:ext uri="{BB962C8B-B14F-4D97-AF65-F5344CB8AC3E}">
        <p14:creationId xmlns:p14="http://schemas.microsoft.com/office/powerpoint/2010/main" xmlns="" val="12058625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85750"/>
            <a:ext cx="8229600" cy="1214438"/>
          </a:xfrm>
          <a:blipFill dpi="0" rotWithShape="1">
            <a:blip r:embed="rId2" cstate="print"/>
            <a:srcRect/>
            <a:tile tx="0" ty="0" sx="100000" sy="100000" flip="none" algn="tl"/>
          </a:blipFill>
        </p:spPr>
        <p:txBody>
          <a:bodyPr/>
          <a:lstStyle/>
          <a:p>
            <a:pPr eaLnBrk="1" hangingPunct="1"/>
            <a:r>
              <a:rPr lang="en-IN" sz="3200" dirty="0" smtClean="0">
                <a:solidFill>
                  <a:schemeClr val="bg1"/>
                </a:solidFill>
              </a:rPr>
              <a:t>ICD-10 Diagnostic Criteria for Anorexia Nervosa </a:t>
            </a:r>
          </a:p>
        </p:txBody>
      </p:sp>
      <p:sp>
        <p:nvSpPr>
          <p:cNvPr id="9219" name="Content Placeholder 2"/>
          <p:cNvSpPr>
            <a:spLocks noGrp="1"/>
          </p:cNvSpPr>
          <p:nvPr>
            <p:ph idx="1"/>
          </p:nvPr>
        </p:nvSpPr>
        <p:spPr>
          <a:xfrm>
            <a:off x="457200" y="1760538"/>
            <a:ext cx="8229600" cy="4525962"/>
          </a:xfrm>
          <a:solidFill>
            <a:schemeClr val="accent3">
              <a:lumMod val="60000"/>
              <a:lumOff val="40000"/>
            </a:schemeClr>
          </a:solidFill>
        </p:spPr>
        <p:txBody>
          <a:bodyPr/>
          <a:lstStyle/>
          <a:p>
            <a:pPr eaLnBrk="1" hangingPunct="1">
              <a:buFont typeface="Arial" charset="0"/>
              <a:buNone/>
              <a:defRPr/>
            </a:pPr>
            <a:r>
              <a:rPr lang="en-IN" sz="2000" dirty="0" smtClean="0"/>
              <a:t>   A. There is weight loss or, in children, a lack of weight gain, leading to a body weight at least 15% below the normal or expected weight for age and height.</a:t>
            </a:r>
          </a:p>
          <a:p>
            <a:pPr eaLnBrk="1" hangingPunct="1">
              <a:buFont typeface="Arial" charset="0"/>
              <a:buNone/>
              <a:defRPr/>
            </a:pPr>
            <a:r>
              <a:rPr lang="en-IN" sz="2000" dirty="0" smtClean="0"/>
              <a:t>  B. The weight loss is self-induced by avoidance of “fattening foods.”</a:t>
            </a:r>
          </a:p>
          <a:p>
            <a:pPr eaLnBrk="1" hangingPunct="1">
              <a:buFont typeface="Arial" charset="0"/>
              <a:buNone/>
              <a:defRPr/>
            </a:pPr>
            <a:r>
              <a:rPr lang="en-IN" sz="2000" dirty="0" smtClean="0"/>
              <a:t>  C. There is self-perception of being too fat, with an intrusive dread of fatness, which leads to a self-imposed low weight threshold.</a:t>
            </a:r>
          </a:p>
          <a:p>
            <a:pPr eaLnBrk="1" hangingPunct="1">
              <a:buFont typeface="Arial" charset="0"/>
              <a:buNone/>
              <a:defRPr/>
            </a:pPr>
            <a:r>
              <a:rPr lang="en-IN" sz="2000" dirty="0" smtClean="0"/>
              <a:t> D. A widespread endocrine disorder involving the hypothalamic-pituitary-</a:t>
            </a:r>
            <a:r>
              <a:rPr lang="en-IN" sz="2000" dirty="0" err="1" smtClean="0"/>
              <a:t>gonadal</a:t>
            </a:r>
            <a:r>
              <a:rPr lang="en-IN" sz="2000" dirty="0" smtClean="0"/>
              <a:t> axis is manifest in women as amenorrhea and in men as a loss of sexual interest and potency. (An apparent exception is the persistence of vaginal bleeds in anorexic women who are on replacement hormonal therapy, most commonly taken as a contraceptive pill.)</a:t>
            </a:r>
          </a:p>
          <a:p>
            <a:pPr eaLnBrk="1" hangingPunct="1">
              <a:buFont typeface="Arial" charset="0"/>
              <a:buNone/>
              <a:defRPr/>
            </a:pPr>
            <a:r>
              <a:rPr lang="en-IN" sz="2000" dirty="0" smtClean="0"/>
              <a:t> E. The disorder does not meet Criteria A and B for bulimia nervosa </a:t>
            </a:r>
          </a:p>
          <a:p>
            <a:pPr eaLnBrk="1" hangingPunct="1">
              <a:buFont typeface="Arial" charset="0"/>
              <a:buNone/>
              <a:defRPr/>
            </a:pPr>
            <a:r>
              <a:rPr lang="en-IN" sz="2000" dirty="0" smtClean="0"/>
              <a: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97634"/>
          </a:xfrm>
          <a:blipFill>
            <a:blip r:embed="rId2" cstate="print"/>
            <a:tile tx="0" ty="0" sx="100000" sy="100000" flip="none" algn="tl"/>
          </a:blipFill>
        </p:spPr>
        <p:txBody>
          <a:bodyPr>
            <a:normAutofit/>
          </a:bodyPr>
          <a:lstStyle/>
          <a:p>
            <a:r>
              <a:rPr lang="en-US" sz="7200" dirty="0" smtClean="0">
                <a:solidFill>
                  <a:schemeClr val="accent3">
                    <a:lumMod val="40000"/>
                    <a:lumOff val="60000"/>
                  </a:schemeClr>
                </a:solidFill>
              </a:rPr>
              <a:t>BULIMIA NERVOSA</a:t>
            </a:r>
            <a:endParaRPr lang="en-IN" sz="7200" dirty="0">
              <a:solidFill>
                <a:schemeClr val="accent3">
                  <a:lumMod val="40000"/>
                  <a:lumOff val="60000"/>
                </a:schemeClr>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642942"/>
          </a:xfrm>
          <a:blipFill>
            <a:blip r:embed="rId2" cstate="print"/>
            <a:tile tx="0" ty="0" sx="100000" sy="100000" flip="none" algn="tl"/>
          </a:blipFill>
        </p:spPr>
        <p:txBody>
          <a:bodyPr>
            <a:normAutofit fontScale="90000"/>
          </a:bodyPr>
          <a:lstStyle/>
          <a:p>
            <a:r>
              <a:rPr lang="en-US" dirty="0" smtClean="0">
                <a:solidFill>
                  <a:schemeClr val="accent3">
                    <a:lumMod val="40000"/>
                    <a:lumOff val="60000"/>
                  </a:schemeClr>
                </a:solidFill>
              </a:rPr>
              <a:t>EPIDEMIOLOGY</a:t>
            </a:r>
            <a:endParaRPr lang="en-IN" dirty="0"/>
          </a:p>
        </p:txBody>
      </p:sp>
      <p:sp>
        <p:nvSpPr>
          <p:cNvPr id="3" name="Content Placeholder 2"/>
          <p:cNvSpPr>
            <a:spLocks noGrp="1"/>
          </p:cNvSpPr>
          <p:nvPr>
            <p:ph idx="1"/>
          </p:nvPr>
        </p:nvSpPr>
        <p:spPr>
          <a:xfrm>
            <a:off x="457200" y="928670"/>
            <a:ext cx="8229600" cy="5715040"/>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just">
              <a:buFont typeface="Wingdings" pitchFamily="2" charset="2"/>
              <a:buChar char="Ø"/>
            </a:pPr>
            <a:r>
              <a:rPr lang="en-IN" sz="1800" b="1" dirty="0" smtClean="0"/>
              <a:t>Bulimia nervosa</a:t>
            </a:r>
            <a:r>
              <a:rPr lang="en-IN" sz="1800" dirty="0" smtClean="0"/>
              <a:t> is an eating disorder characterized by recurrent binge eating, followed by compensatory </a:t>
            </a:r>
            <a:r>
              <a:rPr lang="en-IN" sz="1800" dirty="0" err="1" smtClean="0"/>
              <a:t>behaviors</a:t>
            </a:r>
            <a:r>
              <a:rPr lang="en-IN" sz="1800" dirty="0" smtClean="0"/>
              <a:t>. </a:t>
            </a:r>
          </a:p>
          <a:p>
            <a:pPr algn="just">
              <a:buFont typeface="Wingdings" pitchFamily="2" charset="2"/>
              <a:buChar char="Ø"/>
            </a:pPr>
            <a:endParaRPr lang="en-IN" sz="1800" dirty="0" smtClean="0"/>
          </a:p>
          <a:p>
            <a:pPr algn="just">
              <a:buFont typeface="Wingdings" pitchFamily="2" charset="2"/>
              <a:buChar char="Ø"/>
            </a:pPr>
            <a:r>
              <a:rPr lang="en-IN" sz="1800" dirty="0" smtClean="0"/>
              <a:t>The most common form is defensive vomiting, sometimes called purging; fasting, the use of laxatives, enemas, diuretics, and over exercising are also common.</a:t>
            </a:r>
          </a:p>
          <a:p>
            <a:pPr algn="just">
              <a:buFont typeface="Wingdings" pitchFamily="2" charset="2"/>
              <a:buChar char="Ø"/>
            </a:pPr>
            <a:endParaRPr lang="en-IN" sz="1800" dirty="0" smtClean="0"/>
          </a:p>
          <a:p>
            <a:pPr algn="just">
              <a:buFont typeface="Wingdings" pitchFamily="2" charset="2"/>
              <a:buChar char="Ø"/>
            </a:pPr>
            <a:r>
              <a:rPr lang="en-IN" sz="1800" dirty="0" smtClean="0"/>
              <a:t>The word </a:t>
            </a:r>
            <a:r>
              <a:rPr lang="en-IN" sz="1800" i="1" dirty="0" smtClean="0"/>
              <a:t>bulimia</a:t>
            </a:r>
            <a:r>
              <a:rPr lang="en-IN" sz="1800" dirty="0" smtClean="0"/>
              <a:t> derives from the </a:t>
            </a:r>
            <a:r>
              <a:rPr lang="en-IN" sz="1800" dirty="0" smtClean="0">
                <a:solidFill>
                  <a:schemeClr val="tx2">
                    <a:lumMod val="60000"/>
                    <a:lumOff val="40000"/>
                  </a:schemeClr>
                </a:solidFill>
              </a:rPr>
              <a:t>Latin</a:t>
            </a:r>
            <a:r>
              <a:rPr lang="en-IN" sz="1800" dirty="0" smtClean="0"/>
              <a:t> (</a:t>
            </a:r>
            <a:r>
              <a:rPr lang="en-IN" sz="1800" i="1" dirty="0" err="1" smtClean="0"/>
              <a:t>būlīmia</a:t>
            </a:r>
            <a:r>
              <a:rPr lang="en-IN" sz="1800" dirty="0" smtClean="0"/>
              <a:t>), which originally comes from </a:t>
            </a:r>
            <a:r>
              <a:rPr lang="en-IN" sz="1800" dirty="0" smtClean="0">
                <a:solidFill>
                  <a:schemeClr val="tx2">
                    <a:lumMod val="60000"/>
                    <a:lumOff val="40000"/>
                  </a:schemeClr>
                </a:solidFill>
              </a:rPr>
              <a:t>the Greek </a:t>
            </a:r>
            <a:r>
              <a:rPr lang="en-IN" sz="1800" i="1" dirty="0" err="1" smtClean="0"/>
              <a:t>βουλιμία</a:t>
            </a:r>
            <a:r>
              <a:rPr lang="en-IN" sz="1800" dirty="0" smtClean="0"/>
              <a:t> (</a:t>
            </a:r>
            <a:r>
              <a:rPr lang="en-IN" sz="1800" dirty="0" err="1" smtClean="0"/>
              <a:t>boulīmia</a:t>
            </a:r>
            <a:r>
              <a:rPr lang="en-IN" sz="1800" dirty="0" smtClean="0"/>
              <a:t>; ravenous hunger), a compound of </a:t>
            </a:r>
          </a:p>
          <a:p>
            <a:pPr lvl="1" algn="just">
              <a:buFont typeface="Wingdings" pitchFamily="2" charset="2"/>
              <a:buChar char="ü"/>
            </a:pPr>
            <a:r>
              <a:rPr lang="en-IN" sz="1800" i="1" dirty="0" err="1" smtClean="0"/>
              <a:t>βους</a:t>
            </a:r>
            <a:r>
              <a:rPr lang="en-IN" sz="1800" dirty="0" smtClean="0"/>
              <a:t> (</a:t>
            </a:r>
            <a:r>
              <a:rPr lang="en-IN" sz="1800" dirty="0" err="1" smtClean="0"/>
              <a:t>bous</a:t>
            </a:r>
            <a:r>
              <a:rPr lang="en-IN" sz="1800" dirty="0" smtClean="0"/>
              <a:t>), ox </a:t>
            </a:r>
          </a:p>
          <a:p>
            <a:pPr lvl="1" algn="just">
              <a:buFont typeface="Wingdings" pitchFamily="2" charset="2"/>
              <a:buChar char="ü"/>
            </a:pPr>
            <a:r>
              <a:rPr lang="en-IN" sz="1800" dirty="0" smtClean="0"/>
              <a:t> </a:t>
            </a:r>
            <a:r>
              <a:rPr lang="en-IN" sz="1800" i="1" dirty="0" err="1" smtClean="0"/>
              <a:t>λιμός</a:t>
            </a:r>
            <a:r>
              <a:rPr lang="en-IN" sz="1800" dirty="0" smtClean="0"/>
              <a:t> (</a:t>
            </a:r>
            <a:r>
              <a:rPr lang="en-IN" sz="1800" dirty="0" err="1" smtClean="0"/>
              <a:t>līmos</a:t>
            </a:r>
            <a:r>
              <a:rPr lang="en-IN" sz="1800" dirty="0" smtClean="0"/>
              <a:t>), hunger</a:t>
            </a:r>
            <a:endParaRPr lang="en-IN" sz="1800" baseline="30000" dirty="0" smtClean="0"/>
          </a:p>
          <a:p>
            <a:pPr lvl="1" algn="just">
              <a:buFont typeface="Wingdings" pitchFamily="2" charset="2"/>
              <a:buChar char="ü"/>
            </a:pPr>
            <a:endParaRPr lang="en-IN" sz="1800" dirty="0" smtClean="0"/>
          </a:p>
          <a:p>
            <a:pPr algn="just">
              <a:buFont typeface="Wingdings" pitchFamily="2" charset="2"/>
              <a:buChar char="Ø"/>
            </a:pPr>
            <a:r>
              <a:rPr lang="en-IN" sz="1800" dirty="0" smtClean="0"/>
              <a:t>Bulimia nervosa was named and first described by the British psychiatrist </a:t>
            </a:r>
            <a:r>
              <a:rPr lang="en-IN" sz="1800" dirty="0" smtClean="0">
                <a:solidFill>
                  <a:schemeClr val="tx2">
                    <a:lumMod val="60000"/>
                    <a:lumOff val="40000"/>
                  </a:schemeClr>
                </a:solidFill>
              </a:rPr>
              <a:t>Gerald Russell </a:t>
            </a:r>
            <a:r>
              <a:rPr lang="en-IN" sz="1800" dirty="0" smtClean="0"/>
              <a:t>in 1979.</a:t>
            </a:r>
            <a:endParaRPr lang="en-IN" sz="1800" baseline="30000" dirty="0" smtClean="0"/>
          </a:p>
          <a:p>
            <a:pPr algn="just">
              <a:buFont typeface="Wingdings" pitchFamily="2" charset="2"/>
              <a:buChar char="Ø"/>
            </a:pPr>
            <a:endParaRPr lang="en-IN" sz="1800" baseline="30000" dirty="0" smtClean="0"/>
          </a:p>
          <a:p>
            <a:pPr algn="just">
              <a:buFont typeface="Wingdings" pitchFamily="2" charset="2"/>
              <a:buChar char="Ø"/>
            </a:pPr>
            <a:r>
              <a:rPr lang="en-IN" sz="1800" dirty="0" smtClean="0"/>
              <a:t>There is </a:t>
            </a:r>
            <a:r>
              <a:rPr lang="en-IN" sz="1800" dirty="0" smtClean="0">
                <a:solidFill>
                  <a:schemeClr val="tx2">
                    <a:lumMod val="60000"/>
                    <a:lumOff val="40000"/>
                  </a:schemeClr>
                </a:solidFill>
              </a:rPr>
              <a:t>little data on the prevalence </a:t>
            </a:r>
            <a:r>
              <a:rPr lang="en-IN" sz="1800" dirty="0" smtClean="0"/>
              <a:t>of bulimia nervosa in-the-large, on general populations. Most studies conducted thus far have been on convenience samples from hospital patients, high school or university students. These have yielded a wide range of results: </a:t>
            </a:r>
            <a:r>
              <a:rPr lang="en-IN" sz="1800" dirty="0" smtClean="0">
                <a:solidFill>
                  <a:schemeClr val="tx2">
                    <a:lumMod val="60000"/>
                    <a:lumOff val="40000"/>
                  </a:schemeClr>
                </a:solidFill>
              </a:rPr>
              <a:t>between 0.1% and 1.4% of males</a:t>
            </a:r>
            <a:r>
              <a:rPr lang="en-IN" sz="1800" dirty="0" smtClean="0"/>
              <a:t>, and </a:t>
            </a:r>
            <a:r>
              <a:rPr lang="en-IN" sz="1800" dirty="0" smtClean="0">
                <a:solidFill>
                  <a:schemeClr val="tx2">
                    <a:lumMod val="60000"/>
                    <a:lumOff val="40000"/>
                  </a:schemeClr>
                </a:solidFill>
              </a:rPr>
              <a:t>between 0.3% and 9.4% of females</a:t>
            </a:r>
            <a:r>
              <a:rPr lang="en-IN" sz="1800" dirty="0" smtClean="0"/>
              <a:t>. Studies on time trends in the prevalence of bulimia nervosa have also yielded inconsistent results.</a:t>
            </a:r>
          </a:p>
          <a:p>
            <a:endParaRPr lang="en-IN" sz="18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blipFill>
            <a:blip r:embed="rId2" cstate="print"/>
            <a:tile tx="0" ty="0" sx="100000" sy="100000" flip="none" algn="tl"/>
          </a:blipFill>
        </p:spPr>
        <p:txBody>
          <a:bodyPr>
            <a:normAutofit fontScale="90000"/>
          </a:bodyPr>
          <a:lstStyle/>
          <a:p>
            <a:pPr eaLnBrk="1" hangingPunct="1"/>
            <a:r>
              <a:rPr lang="it-IT" sz="4000" dirty="0" smtClean="0">
                <a:solidFill>
                  <a:schemeClr val="bg1"/>
                </a:solidFill>
              </a:rPr>
              <a:t>ICD-10 Diagnostic Criteria for Bulimia Nervosa </a:t>
            </a:r>
            <a:endParaRPr lang="en-IN" sz="4000" dirty="0" smtClean="0">
              <a:solidFill>
                <a:schemeClr val="bg1"/>
              </a:solidFill>
            </a:endParaRPr>
          </a:p>
        </p:txBody>
      </p:sp>
      <p:sp>
        <p:nvSpPr>
          <p:cNvPr id="32771" name="Content Placeholder 2"/>
          <p:cNvSpPr>
            <a:spLocks noGrp="1"/>
          </p:cNvSpPr>
          <p:nvPr>
            <p:ph idx="1"/>
          </p:nvPr>
        </p:nvSpPr>
        <p:spPr>
          <a:solidFill>
            <a:schemeClr val="accent3">
              <a:lumMod val="60000"/>
              <a:lumOff val="40000"/>
            </a:schemeClr>
          </a:solidFill>
        </p:spPr>
        <p:txBody>
          <a:bodyPr>
            <a:normAutofit lnSpcReduction="10000"/>
          </a:bodyPr>
          <a:lstStyle/>
          <a:p>
            <a:pPr eaLnBrk="1" hangingPunct="1">
              <a:buFont typeface="Arial" charset="0"/>
              <a:buNone/>
            </a:pPr>
            <a:r>
              <a:rPr lang="en-IN" sz="2400" dirty="0" smtClean="0"/>
              <a:t>    A. There are recurrent episodes of overeating (at least twice a week over a period of 3 months) in which large amounts of food are consumed in short periods.</a:t>
            </a:r>
          </a:p>
          <a:p>
            <a:pPr eaLnBrk="1" hangingPunct="1">
              <a:buFont typeface="Arial" charset="0"/>
              <a:buNone/>
            </a:pPr>
            <a:r>
              <a:rPr lang="en-IN" sz="2400" dirty="0" smtClean="0"/>
              <a:t> B. There is persistent preoccupation with eating and a strong desire or a sense of compulsion to eat (craving). </a:t>
            </a:r>
          </a:p>
          <a:p>
            <a:pPr eaLnBrk="1" hangingPunct="1">
              <a:buFont typeface="Arial" charset="0"/>
              <a:buNone/>
            </a:pPr>
            <a:r>
              <a:rPr lang="en-IN" sz="2400" dirty="0" smtClean="0"/>
              <a:t>C. The patient attempts to counteract the “fattening” effects of food by one or more of the following:   </a:t>
            </a:r>
          </a:p>
          <a:p>
            <a:pPr lvl="1" eaLnBrk="1" hangingPunct="1">
              <a:buFont typeface="Arial" charset="0"/>
              <a:buNone/>
            </a:pPr>
            <a:r>
              <a:rPr lang="en-IN" sz="2000" dirty="0" smtClean="0"/>
              <a:t> (1) self-induced vomiting  </a:t>
            </a:r>
          </a:p>
          <a:p>
            <a:pPr lvl="1" eaLnBrk="1" hangingPunct="1">
              <a:buFont typeface="Arial" charset="0"/>
              <a:buNone/>
            </a:pPr>
            <a:r>
              <a:rPr lang="en-IN" sz="2000" dirty="0" smtClean="0"/>
              <a:t> (2) self-induced purging   </a:t>
            </a:r>
          </a:p>
          <a:p>
            <a:pPr lvl="1" eaLnBrk="1" hangingPunct="1">
              <a:buFont typeface="Arial" charset="0"/>
              <a:buNone/>
            </a:pPr>
            <a:r>
              <a:rPr lang="en-IN" sz="2000" dirty="0" smtClean="0"/>
              <a:t> (3) alternating periods of starvation    </a:t>
            </a:r>
          </a:p>
          <a:p>
            <a:pPr lvl="1" eaLnBrk="1" hangingPunct="1">
              <a:buFont typeface="Arial" charset="0"/>
              <a:buNone/>
            </a:pPr>
            <a:r>
              <a:rPr lang="en-IN" sz="2000" dirty="0" smtClean="0"/>
              <a:t>(4) use of drugs such as appetite suppressants, thyroid preparations, or diuretics; when bulimia occurs in diabetic patients, they may choose to neglect their insulin treatment </a:t>
            </a:r>
          </a:p>
          <a:p>
            <a:pPr eaLnBrk="1" hangingPunct="1">
              <a:buFont typeface="Arial" charset="0"/>
              <a:buNone/>
            </a:pPr>
            <a:endParaRPr lang="en-IN" sz="2400"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1762"/>
            <a:ext cx="8229600" cy="725470"/>
          </a:xfrm>
          <a:blipFill>
            <a:blip r:embed="rId2" cstate="print"/>
            <a:tile tx="0" ty="0" sx="100000" sy="100000" flip="none" algn="tl"/>
          </a:blipFill>
        </p:spPr>
        <p:txBody>
          <a:bodyPr>
            <a:normAutofit fontScale="90000"/>
          </a:bodyPr>
          <a:lstStyle/>
          <a:p>
            <a:r>
              <a:rPr lang="en-US" dirty="0" smtClean="0">
                <a:solidFill>
                  <a:schemeClr val="accent3">
                    <a:lumMod val="40000"/>
                    <a:lumOff val="60000"/>
                  </a:schemeClr>
                </a:solidFill>
              </a:rPr>
              <a:t>EFFECTS</a:t>
            </a:r>
            <a:endParaRPr lang="en-IN" dirty="0">
              <a:solidFill>
                <a:schemeClr val="accent3">
                  <a:lumMod val="40000"/>
                  <a:lumOff val="60000"/>
                </a:schemeClr>
              </a:solidFill>
            </a:endParaRPr>
          </a:p>
        </p:txBody>
      </p:sp>
      <p:sp>
        <p:nvSpPr>
          <p:cNvPr id="3" name="Content Placeholder 2"/>
          <p:cNvSpPr>
            <a:spLocks noGrp="1"/>
          </p:cNvSpPr>
          <p:nvPr>
            <p:ph idx="1"/>
          </p:nvPr>
        </p:nvSpPr>
        <p:spPr>
          <a:xfrm>
            <a:off x="457200" y="1000108"/>
            <a:ext cx="8229600" cy="5715040"/>
          </a:xfrm>
        </p:spPr>
        <p:style>
          <a:lnRef idx="1">
            <a:schemeClr val="accent3"/>
          </a:lnRef>
          <a:fillRef idx="2">
            <a:schemeClr val="accent3"/>
          </a:fillRef>
          <a:effectRef idx="1">
            <a:schemeClr val="accent3"/>
          </a:effectRef>
          <a:fontRef idx="minor">
            <a:schemeClr val="dk1"/>
          </a:fontRef>
        </p:style>
        <p:txBody>
          <a:bodyPr>
            <a:normAutofit/>
          </a:bodyPr>
          <a:lstStyle/>
          <a:p>
            <a:pPr>
              <a:buNone/>
            </a:pPr>
            <a:r>
              <a:rPr lang="en-IN" sz="1600" dirty="0" smtClean="0"/>
              <a:t>      These cycles ,often involve rapid and out-of-control eating,  may be repeated several times a week or, in more serious cases, several times a day, and may directly cause:</a:t>
            </a:r>
          </a:p>
          <a:p>
            <a:pPr>
              <a:buFont typeface="Wingdings" pitchFamily="2" charset="2"/>
              <a:buChar char="ü"/>
            </a:pPr>
            <a:r>
              <a:rPr lang="en-IN" sz="1600" dirty="0" smtClean="0"/>
              <a:t>Chronic gastric reflux after eating </a:t>
            </a:r>
          </a:p>
          <a:p>
            <a:pPr>
              <a:buFont typeface="Wingdings" pitchFamily="2" charset="2"/>
              <a:buChar char="ü"/>
            </a:pPr>
            <a:r>
              <a:rPr lang="en-IN" sz="1600" dirty="0" smtClean="0"/>
              <a:t>Dehydration and </a:t>
            </a:r>
            <a:r>
              <a:rPr lang="en-IN" sz="1600" dirty="0" err="1" smtClean="0"/>
              <a:t>hypokalemia</a:t>
            </a:r>
            <a:r>
              <a:rPr lang="en-IN" sz="1600" dirty="0" smtClean="0"/>
              <a:t> caused by frequent vomiting </a:t>
            </a:r>
          </a:p>
          <a:p>
            <a:pPr>
              <a:buFont typeface="Wingdings" pitchFamily="2" charset="2"/>
              <a:buChar char="ü"/>
            </a:pPr>
            <a:r>
              <a:rPr lang="en-IN" sz="1600" dirty="0" smtClean="0"/>
              <a:t>Electrolyte imbalance, which can lead to cardiac arrhythmia, cardiac arrest, and even death </a:t>
            </a:r>
          </a:p>
          <a:p>
            <a:pPr>
              <a:buFont typeface="Wingdings" pitchFamily="2" charset="2"/>
              <a:buChar char="ü"/>
            </a:pPr>
            <a:r>
              <a:rPr lang="en-IN" sz="1600" dirty="0" err="1" smtClean="0"/>
              <a:t>Esophagitis</a:t>
            </a:r>
            <a:r>
              <a:rPr lang="en-IN" sz="1600" dirty="0" smtClean="0"/>
              <a:t>, or inflammation of the </a:t>
            </a:r>
            <a:r>
              <a:rPr lang="en-IN" sz="1600" dirty="0" err="1" smtClean="0"/>
              <a:t>esophagus</a:t>
            </a:r>
            <a:r>
              <a:rPr lang="en-IN" sz="1600" dirty="0" smtClean="0"/>
              <a:t> </a:t>
            </a:r>
          </a:p>
          <a:p>
            <a:pPr>
              <a:buFont typeface="Wingdings" pitchFamily="2" charset="2"/>
              <a:buChar char="ü"/>
            </a:pPr>
            <a:r>
              <a:rPr lang="en-IN" sz="1600" dirty="0" smtClean="0"/>
              <a:t>Oral trauma, in which repetitive insertion of fingers or other objects causes lacerations to the lining of the mouth or throat </a:t>
            </a:r>
          </a:p>
          <a:p>
            <a:pPr>
              <a:buFont typeface="Wingdings" pitchFamily="2" charset="2"/>
              <a:buChar char="ü"/>
            </a:pPr>
            <a:r>
              <a:rPr lang="en-IN" sz="1600" dirty="0" err="1" smtClean="0"/>
              <a:t>Gastroparesis</a:t>
            </a:r>
            <a:r>
              <a:rPr lang="en-IN" sz="1600" dirty="0" smtClean="0"/>
              <a:t> or delayed emptying </a:t>
            </a:r>
          </a:p>
          <a:p>
            <a:pPr>
              <a:buFont typeface="Wingdings" pitchFamily="2" charset="2"/>
              <a:buChar char="ü"/>
            </a:pPr>
            <a:r>
              <a:rPr lang="en-IN" sz="1600" dirty="0" smtClean="0"/>
              <a:t>Constipation </a:t>
            </a:r>
          </a:p>
          <a:p>
            <a:pPr>
              <a:buFont typeface="Wingdings" pitchFamily="2" charset="2"/>
              <a:buChar char="ü"/>
            </a:pPr>
            <a:r>
              <a:rPr lang="en-IN" sz="1600" dirty="0" smtClean="0"/>
              <a:t>Enlarged glands in the neck, under the jaw line </a:t>
            </a:r>
          </a:p>
          <a:p>
            <a:pPr>
              <a:buFont typeface="Wingdings" pitchFamily="2" charset="2"/>
              <a:buChar char="ü"/>
            </a:pPr>
            <a:r>
              <a:rPr lang="en-IN" sz="1600" dirty="0" smtClean="0"/>
              <a:t>Peptic ulcers</a:t>
            </a:r>
          </a:p>
          <a:p>
            <a:pPr>
              <a:buFont typeface="Wingdings" pitchFamily="2" charset="2"/>
              <a:buChar char="ü"/>
            </a:pPr>
            <a:r>
              <a:rPr lang="en-IN" sz="1600" dirty="0" smtClean="0"/>
              <a:t>Calluses or scars on back of hands due to repeated trauma from incisors </a:t>
            </a:r>
          </a:p>
          <a:p>
            <a:pPr>
              <a:buFont typeface="Wingdings" pitchFamily="2" charset="2"/>
              <a:buChar char="ü"/>
            </a:pPr>
            <a:r>
              <a:rPr lang="en-IN" sz="1600" dirty="0" smtClean="0"/>
              <a:t>Constant weight fluctuations </a:t>
            </a:r>
          </a:p>
          <a:p>
            <a:pPr>
              <a:buFont typeface="Wingdings" pitchFamily="2" charset="2"/>
              <a:buChar char="ü"/>
            </a:pPr>
            <a:r>
              <a:rPr lang="en-IN" sz="1600" dirty="0" smtClean="0">
                <a:solidFill>
                  <a:schemeClr val="tx2">
                    <a:lumMod val="60000"/>
                    <a:lumOff val="40000"/>
                  </a:schemeClr>
                </a:solidFill>
              </a:rPr>
              <a:t>The frequent contact between teeth and gastric acid, in particular, may cause:</a:t>
            </a:r>
          </a:p>
          <a:p>
            <a:pPr>
              <a:buFont typeface="Wingdings" pitchFamily="2" charset="2"/>
              <a:buChar char="ü"/>
            </a:pPr>
            <a:r>
              <a:rPr lang="en-IN" sz="1600" dirty="0" smtClean="0">
                <a:solidFill>
                  <a:schemeClr val="tx2">
                    <a:lumMod val="60000"/>
                    <a:lumOff val="40000"/>
                  </a:schemeClr>
                </a:solidFill>
              </a:rPr>
              <a:t>Severe dental caries </a:t>
            </a:r>
          </a:p>
          <a:p>
            <a:pPr>
              <a:buFont typeface="Wingdings" pitchFamily="2" charset="2"/>
              <a:buChar char="ü"/>
            </a:pPr>
            <a:r>
              <a:rPr lang="en-IN" sz="1600" dirty="0" err="1" smtClean="0">
                <a:solidFill>
                  <a:schemeClr val="tx2">
                    <a:lumMod val="60000"/>
                    <a:lumOff val="40000"/>
                  </a:schemeClr>
                </a:solidFill>
              </a:rPr>
              <a:t>Perimolysis</a:t>
            </a:r>
            <a:r>
              <a:rPr lang="en-IN" sz="1600" dirty="0" smtClean="0">
                <a:solidFill>
                  <a:schemeClr val="tx2">
                    <a:lumMod val="60000"/>
                    <a:lumOff val="40000"/>
                  </a:schemeClr>
                </a:solidFill>
              </a:rPr>
              <a:t>, or the erosion of tooth enamel</a:t>
            </a:r>
          </a:p>
          <a:p>
            <a:pPr>
              <a:buFont typeface="Wingdings" pitchFamily="2" charset="2"/>
              <a:buChar char="ü"/>
            </a:pPr>
            <a:r>
              <a:rPr lang="en-IN" sz="1600" dirty="0" smtClean="0">
                <a:solidFill>
                  <a:schemeClr val="tx2">
                    <a:lumMod val="60000"/>
                    <a:lumOff val="40000"/>
                  </a:schemeClr>
                </a:solidFill>
              </a:rPr>
              <a:t>Swollen salivary glands</a:t>
            </a:r>
          </a:p>
          <a:p>
            <a:endParaRPr lang="en-IN" sz="1600" dirty="0"/>
          </a:p>
        </p:txBody>
      </p:sp>
      <p:pic>
        <p:nvPicPr>
          <p:cNvPr id="4" name="Picture 6" descr="http://www.odontoclinica.cl/bulimia2.jpg"/>
          <p:cNvPicPr>
            <a:picLocks noChangeAspect="1" noChangeArrowheads="1"/>
          </p:cNvPicPr>
          <p:nvPr/>
        </p:nvPicPr>
        <p:blipFill>
          <a:blip r:embed="rId3" cstate="print"/>
          <a:srcRect/>
          <a:stretch>
            <a:fillRect/>
          </a:stretch>
        </p:blipFill>
        <p:spPr bwMode="auto">
          <a:xfrm>
            <a:off x="6000760" y="5286388"/>
            <a:ext cx="2643206" cy="1395400"/>
          </a:xfrm>
          <a:prstGeom prst="rect">
            <a:avLst/>
          </a:prstGeo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42877" y="1142984"/>
          <a:ext cx="8858279" cy="5643580"/>
        </p:xfrm>
        <a:graphic>
          <a:graphicData uri="http://schemas.openxmlformats.org/drawingml/2006/table">
            <a:tbl>
              <a:tblPr/>
              <a:tblGrid>
                <a:gridCol w="1571636"/>
                <a:gridCol w="7286643"/>
              </a:tblGrid>
              <a:tr h="578456">
                <a:tc>
                  <a:txBody>
                    <a:bodyPr/>
                    <a:lstStyle/>
                    <a:p>
                      <a:pPr>
                        <a:spcAft>
                          <a:spcPts val="0"/>
                        </a:spcAft>
                      </a:pPr>
                      <a:r>
                        <a:rPr lang="en-IN" sz="2000" u="none" dirty="0" smtClean="0">
                          <a:solidFill>
                            <a:schemeClr val="tx1"/>
                          </a:solidFill>
                          <a:latin typeface="Times New Roman"/>
                          <a:ea typeface="Times New Roman"/>
                          <a:cs typeface="Times New Roman"/>
                        </a:rPr>
                        <a:t>Weight</a:t>
                      </a:r>
                      <a:r>
                        <a:rPr lang="en-IN" sz="2000" u="none" baseline="0" dirty="0" smtClean="0">
                          <a:solidFill>
                            <a:schemeClr val="tx1"/>
                          </a:solidFill>
                          <a:latin typeface="Times New Roman"/>
                          <a:ea typeface="Times New Roman"/>
                          <a:cs typeface="Times New Roman"/>
                        </a:rPr>
                        <a:t> loss</a:t>
                      </a:r>
                      <a:endParaRPr lang="en-IN" sz="2000" u="none" dirty="0">
                        <a:latin typeface="Times New Roman"/>
                        <a:ea typeface="Times New Roman"/>
                        <a:cs typeface="Times New Roman"/>
                      </a:endParaRPr>
                    </a:p>
                  </a:txBody>
                  <a:tcPr marL="6902" marR="6902" marT="6902" marB="6902" anchor="ctr">
                    <a:lnL w="12700" cap="flat" cmpd="sng" algn="ctr">
                      <a:solidFill>
                        <a:srgbClr val="AAAAAA"/>
                      </a:solidFill>
                      <a:prstDash val="solid"/>
                      <a:round/>
                      <a:headEnd type="none" w="med" len="med"/>
                      <a:tailEnd type="none" w="med" len="med"/>
                    </a:lnL>
                    <a:lnR>
                      <a:noFill/>
                    </a:lnR>
                    <a:lnT w="12700" cap="flat" cmpd="sng" algn="ctr">
                      <a:solidFill>
                        <a:srgbClr val="AAAAAA"/>
                      </a:solidFill>
                      <a:prstDash val="solid"/>
                      <a:round/>
                      <a:headEnd type="none" w="med" len="med"/>
                      <a:tailEnd type="none" w="med" len="med"/>
                    </a:lnT>
                    <a:lnB>
                      <a:noFill/>
                    </a:lnB>
                    <a:solidFill>
                      <a:srgbClr val="CCCCCC"/>
                    </a:solidFill>
                  </a:tcPr>
                </a:tc>
                <a:tc>
                  <a:txBody>
                    <a:bodyPr/>
                    <a:lstStyle/>
                    <a:p>
                      <a:pPr>
                        <a:spcAft>
                          <a:spcPts val="0"/>
                        </a:spcAft>
                      </a:pPr>
                      <a:r>
                        <a:rPr lang="en-IN" sz="2000" dirty="0">
                          <a:latin typeface="Times New Roman"/>
                          <a:ea typeface="Times New Roman"/>
                          <a:cs typeface="Times New Roman"/>
                        </a:rPr>
                        <a:t>an obvious, rapid, dramatic weight loss</a:t>
                      </a:r>
                    </a:p>
                  </a:txBody>
                  <a:tcPr marL="6902" marR="6902" marT="6902" marB="6902" anchor="ctr">
                    <a:lnL>
                      <a:noFill/>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a:noFill/>
                    </a:lnB>
                    <a:solidFill>
                      <a:srgbClr val="CCCCCC"/>
                    </a:solidFill>
                  </a:tcPr>
                </a:tc>
              </a:tr>
              <a:tr h="917100">
                <a:tc>
                  <a:txBody>
                    <a:bodyPr/>
                    <a:lstStyle/>
                    <a:p>
                      <a:pPr>
                        <a:spcAft>
                          <a:spcPts val="0"/>
                        </a:spcAft>
                      </a:pPr>
                      <a:r>
                        <a:rPr lang="en-IN" sz="2000" u="none" dirty="0" smtClean="0">
                          <a:solidFill>
                            <a:schemeClr val="tx1"/>
                          </a:solidFill>
                          <a:latin typeface="Times New Roman"/>
                          <a:ea typeface="Times New Roman"/>
                          <a:cs typeface="Times New Roman"/>
                        </a:rPr>
                        <a:t>Russell</a:t>
                      </a:r>
                      <a:r>
                        <a:rPr lang="en-IN" sz="2000" u="none" baseline="0" dirty="0" smtClean="0">
                          <a:solidFill>
                            <a:schemeClr val="tx1"/>
                          </a:solidFill>
                          <a:latin typeface="Times New Roman"/>
                          <a:ea typeface="Times New Roman"/>
                          <a:cs typeface="Times New Roman"/>
                        </a:rPr>
                        <a:t> sign </a:t>
                      </a:r>
                      <a:endParaRPr lang="en-IN" sz="2000" u="none" dirty="0">
                        <a:latin typeface="Times New Roman"/>
                        <a:ea typeface="Times New Roman"/>
                        <a:cs typeface="Times New Roman"/>
                      </a:endParaRPr>
                    </a:p>
                  </a:txBody>
                  <a:tcPr marL="6902" marR="6902" marT="6902" marB="6902" anchor="ctr">
                    <a:lnL w="12700" cap="flat" cmpd="sng" algn="ctr">
                      <a:solidFill>
                        <a:srgbClr val="AAAAAA"/>
                      </a:solidFill>
                      <a:prstDash val="solid"/>
                      <a:round/>
                      <a:headEnd type="none" w="med" len="med"/>
                      <a:tailEnd type="none" w="med" len="med"/>
                    </a:lnL>
                    <a:lnR>
                      <a:noFill/>
                    </a:lnR>
                    <a:lnT>
                      <a:noFill/>
                    </a:lnT>
                    <a:lnB>
                      <a:noFill/>
                    </a:lnB>
                    <a:solidFill>
                      <a:srgbClr val="F9F9F9"/>
                    </a:solidFill>
                  </a:tcPr>
                </a:tc>
                <a:tc>
                  <a:txBody>
                    <a:bodyPr/>
                    <a:lstStyle/>
                    <a:p>
                      <a:pPr>
                        <a:spcAft>
                          <a:spcPts val="0"/>
                        </a:spcAft>
                      </a:pPr>
                      <a:r>
                        <a:rPr lang="en-IN" sz="2000" dirty="0">
                          <a:latin typeface="Times New Roman"/>
                          <a:ea typeface="Times New Roman"/>
                          <a:cs typeface="Times New Roman"/>
                        </a:rPr>
                        <a:t>scarring of the </a:t>
                      </a:r>
                      <a:r>
                        <a:rPr lang="en-IN" sz="2000" dirty="0" smtClean="0">
                          <a:latin typeface="Times New Roman"/>
                          <a:ea typeface="Times New Roman"/>
                          <a:cs typeface="Times New Roman"/>
                        </a:rPr>
                        <a:t>knuckles </a:t>
                      </a:r>
                      <a:r>
                        <a:rPr lang="en-IN" sz="2000" dirty="0">
                          <a:latin typeface="Times New Roman"/>
                          <a:ea typeface="Times New Roman"/>
                          <a:cs typeface="Times New Roman"/>
                        </a:rPr>
                        <a:t>from placing fingers down throat to induce vomiting.</a:t>
                      </a:r>
                    </a:p>
                  </a:txBody>
                  <a:tcPr marL="6902" marR="6902" marT="6902" marB="6902" anchor="ctr">
                    <a:lnL>
                      <a:noFill/>
                    </a:lnL>
                    <a:lnR w="12700" cap="flat" cmpd="sng" algn="ctr">
                      <a:solidFill>
                        <a:srgbClr val="AAAAAA"/>
                      </a:solidFill>
                      <a:prstDash val="solid"/>
                      <a:round/>
                      <a:headEnd type="none" w="med" len="med"/>
                      <a:tailEnd type="none" w="med" len="med"/>
                    </a:lnR>
                    <a:lnT>
                      <a:noFill/>
                    </a:lnT>
                    <a:lnB>
                      <a:noFill/>
                    </a:lnB>
                    <a:solidFill>
                      <a:srgbClr val="F9F9F9"/>
                    </a:solidFill>
                  </a:tcPr>
                </a:tc>
              </a:tr>
              <a:tr h="578456">
                <a:tc>
                  <a:txBody>
                    <a:bodyPr/>
                    <a:lstStyle/>
                    <a:p>
                      <a:pPr>
                        <a:spcAft>
                          <a:spcPts val="0"/>
                        </a:spcAft>
                      </a:pPr>
                      <a:r>
                        <a:rPr lang="en-US" sz="2000" u="none" dirty="0" smtClean="0">
                          <a:solidFill>
                            <a:schemeClr val="tx1"/>
                          </a:solidFill>
                          <a:latin typeface="Times New Roman"/>
                          <a:ea typeface="Times New Roman"/>
                          <a:cs typeface="Times New Roman"/>
                        </a:rPr>
                        <a:t>Lanugos</a:t>
                      </a:r>
                      <a:endParaRPr lang="en-IN" sz="2000" u="none" dirty="0">
                        <a:solidFill>
                          <a:schemeClr val="tx1"/>
                        </a:solidFill>
                        <a:latin typeface="Times New Roman"/>
                        <a:ea typeface="Times New Roman"/>
                        <a:cs typeface="Times New Roman"/>
                      </a:endParaRPr>
                    </a:p>
                  </a:txBody>
                  <a:tcPr marL="6902" marR="6902" marT="6902" marB="6902" anchor="ctr">
                    <a:lnL w="12700" cap="flat" cmpd="sng" algn="ctr">
                      <a:solidFill>
                        <a:srgbClr val="AAAAAA"/>
                      </a:solidFill>
                      <a:prstDash val="solid"/>
                      <a:round/>
                      <a:headEnd type="none" w="med" len="med"/>
                      <a:tailEnd type="none" w="med" len="med"/>
                    </a:lnL>
                    <a:lnR>
                      <a:noFill/>
                    </a:lnR>
                    <a:lnT>
                      <a:noFill/>
                    </a:lnT>
                    <a:lnB>
                      <a:noFill/>
                    </a:lnB>
                    <a:solidFill>
                      <a:srgbClr val="CCCCCC"/>
                    </a:solidFill>
                  </a:tcPr>
                </a:tc>
                <a:tc>
                  <a:txBody>
                    <a:bodyPr/>
                    <a:lstStyle/>
                    <a:p>
                      <a:pPr>
                        <a:spcAft>
                          <a:spcPts val="0"/>
                        </a:spcAft>
                      </a:pPr>
                      <a:r>
                        <a:rPr lang="en-IN" sz="2000" dirty="0">
                          <a:latin typeface="Times New Roman"/>
                          <a:ea typeface="Times New Roman"/>
                          <a:cs typeface="Times New Roman"/>
                        </a:rPr>
                        <a:t>soft fine hair grows on face and body </a:t>
                      </a:r>
                    </a:p>
                  </a:txBody>
                  <a:tcPr marL="6902" marR="6902" marT="6902" marB="6902" anchor="ctr">
                    <a:lnL>
                      <a:noFill/>
                    </a:lnL>
                    <a:lnR w="12700" cap="flat" cmpd="sng" algn="ctr">
                      <a:solidFill>
                        <a:srgbClr val="AAAAAA"/>
                      </a:solidFill>
                      <a:prstDash val="solid"/>
                      <a:round/>
                      <a:headEnd type="none" w="med" len="med"/>
                      <a:tailEnd type="none" w="med" len="med"/>
                    </a:lnR>
                    <a:lnT>
                      <a:noFill/>
                    </a:lnT>
                    <a:lnB>
                      <a:noFill/>
                    </a:lnB>
                    <a:solidFill>
                      <a:srgbClr val="CCCCCC"/>
                    </a:solidFill>
                  </a:tcPr>
                </a:tc>
              </a:tr>
              <a:tr h="578456">
                <a:tc>
                  <a:txBody>
                    <a:bodyPr/>
                    <a:lstStyle/>
                    <a:p>
                      <a:pPr>
                        <a:spcAft>
                          <a:spcPts val="0"/>
                        </a:spcAft>
                      </a:pPr>
                      <a:r>
                        <a:rPr lang="en-IN" sz="2000" u="none" dirty="0" smtClean="0">
                          <a:solidFill>
                            <a:schemeClr val="tx1"/>
                          </a:solidFill>
                          <a:latin typeface="Times New Roman"/>
                          <a:ea typeface="Times New Roman"/>
                          <a:cs typeface="Times New Roman"/>
                        </a:rPr>
                        <a:t>Obsession</a:t>
                      </a:r>
                      <a:r>
                        <a:rPr lang="en-IN" sz="2000" u="none" baseline="0" dirty="0" smtClean="0">
                          <a:solidFill>
                            <a:schemeClr val="tx1"/>
                          </a:solidFill>
                          <a:latin typeface="Times New Roman"/>
                          <a:ea typeface="Times New Roman"/>
                          <a:cs typeface="Times New Roman"/>
                        </a:rPr>
                        <a:t> </a:t>
                      </a:r>
                      <a:endParaRPr lang="en-IN" sz="2000" u="none" dirty="0">
                        <a:latin typeface="Times New Roman"/>
                        <a:ea typeface="Times New Roman"/>
                        <a:cs typeface="Times New Roman"/>
                      </a:endParaRPr>
                    </a:p>
                  </a:txBody>
                  <a:tcPr marL="6902" marR="6902" marT="6902" marB="6902" anchor="ctr">
                    <a:lnL w="12700" cap="flat" cmpd="sng" algn="ctr">
                      <a:solidFill>
                        <a:srgbClr val="AAAAAA"/>
                      </a:solidFill>
                      <a:prstDash val="solid"/>
                      <a:round/>
                      <a:headEnd type="none" w="med" len="med"/>
                      <a:tailEnd type="none" w="med" len="med"/>
                    </a:lnL>
                    <a:lnR>
                      <a:noFill/>
                    </a:lnR>
                    <a:lnT>
                      <a:noFill/>
                    </a:lnT>
                    <a:lnB>
                      <a:noFill/>
                    </a:lnB>
                    <a:solidFill>
                      <a:srgbClr val="F9F9F9"/>
                    </a:solidFill>
                  </a:tcPr>
                </a:tc>
                <a:tc>
                  <a:txBody>
                    <a:bodyPr/>
                    <a:lstStyle/>
                    <a:p>
                      <a:pPr>
                        <a:spcAft>
                          <a:spcPts val="0"/>
                        </a:spcAft>
                      </a:pPr>
                      <a:r>
                        <a:rPr lang="en-IN" sz="2000" dirty="0">
                          <a:latin typeface="Times New Roman"/>
                          <a:ea typeface="Times New Roman"/>
                          <a:cs typeface="Times New Roman"/>
                        </a:rPr>
                        <a:t>with </a:t>
                      </a:r>
                      <a:r>
                        <a:rPr lang="en-IN" sz="2000" dirty="0" smtClean="0">
                          <a:latin typeface="Times New Roman"/>
                          <a:ea typeface="Times New Roman"/>
                          <a:cs typeface="Times New Roman"/>
                        </a:rPr>
                        <a:t>calories , fat</a:t>
                      </a:r>
                      <a:r>
                        <a:rPr lang="en-IN" sz="2000" u="none" dirty="0" smtClean="0">
                          <a:latin typeface="Times New Roman"/>
                          <a:ea typeface="Times New Roman"/>
                          <a:cs typeface="Times New Roman"/>
                        </a:rPr>
                        <a:t> </a:t>
                      </a:r>
                      <a:r>
                        <a:rPr lang="en-IN" sz="2000" dirty="0">
                          <a:latin typeface="Times New Roman"/>
                          <a:ea typeface="Times New Roman"/>
                          <a:cs typeface="Times New Roman"/>
                        </a:rPr>
                        <a:t>content</a:t>
                      </a:r>
                    </a:p>
                  </a:txBody>
                  <a:tcPr marL="6902" marR="6902" marT="6902" marB="6902" anchor="ctr">
                    <a:lnL>
                      <a:noFill/>
                    </a:lnL>
                    <a:lnR w="12700" cap="flat" cmpd="sng" algn="ctr">
                      <a:solidFill>
                        <a:srgbClr val="AAAAAA"/>
                      </a:solidFill>
                      <a:prstDash val="solid"/>
                      <a:round/>
                      <a:headEnd type="none" w="med" len="med"/>
                      <a:tailEnd type="none" w="med" len="med"/>
                    </a:lnR>
                    <a:lnT>
                      <a:noFill/>
                    </a:lnT>
                    <a:lnB>
                      <a:noFill/>
                    </a:lnB>
                    <a:solidFill>
                      <a:srgbClr val="F9F9F9"/>
                    </a:solidFill>
                  </a:tcPr>
                </a:tc>
              </a:tr>
              <a:tr h="917100">
                <a:tc>
                  <a:txBody>
                    <a:bodyPr/>
                    <a:lstStyle/>
                    <a:p>
                      <a:pPr>
                        <a:spcAft>
                          <a:spcPts val="0"/>
                        </a:spcAft>
                      </a:pPr>
                      <a:r>
                        <a:rPr lang="en-IN" sz="2000" dirty="0">
                          <a:latin typeface="Times New Roman"/>
                          <a:ea typeface="Times New Roman"/>
                          <a:cs typeface="Times New Roman"/>
                        </a:rPr>
                        <a:t>P</a:t>
                      </a:r>
                      <a:r>
                        <a:rPr lang="en-IN" sz="2000" dirty="0" smtClean="0">
                          <a:latin typeface="Times New Roman"/>
                          <a:ea typeface="Times New Roman"/>
                          <a:cs typeface="Times New Roman"/>
                        </a:rPr>
                        <a:t>reoccupation</a:t>
                      </a:r>
                      <a:endParaRPr lang="en-IN" sz="2000" dirty="0">
                        <a:latin typeface="Times New Roman"/>
                        <a:ea typeface="Times New Roman"/>
                        <a:cs typeface="Times New Roman"/>
                      </a:endParaRPr>
                    </a:p>
                  </a:txBody>
                  <a:tcPr marL="6902" marR="6902" marT="6902" marB="6902" anchor="ctr">
                    <a:lnL w="12700" cap="flat" cmpd="sng" algn="ctr">
                      <a:solidFill>
                        <a:srgbClr val="AAAAAA"/>
                      </a:solidFill>
                      <a:prstDash val="solid"/>
                      <a:round/>
                      <a:headEnd type="none" w="med" len="med"/>
                      <a:tailEnd type="none" w="med" len="med"/>
                    </a:lnL>
                    <a:lnR>
                      <a:noFill/>
                    </a:lnR>
                    <a:lnT>
                      <a:noFill/>
                    </a:lnT>
                    <a:lnB>
                      <a:noFill/>
                    </a:lnB>
                    <a:solidFill>
                      <a:srgbClr val="CCCCCC"/>
                    </a:solidFill>
                  </a:tcPr>
                </a:tc>
                <a:tc>
                  <a:txBody>
                    <a:bodyPr/>
                    <a:lstStyle/>
                    <a:p>
                      <a:pPr>
                        <a:spcAft>
                          <a:spcPts val="0"/>
                        </a:spcAft>
                      </a:pPr>
                      <a:r>
                        <a:rPr lang="en-IN" sz="2000" dirty="0">
                          <a:latin typeface="Times New Roman"/>
                          <a:ea typeface="Times New Roman"/>
                          <a:cs typeface="Times New Roman"/>
                        </a:rPr>
                        <a:t>with </a:t>
                      </a:r>
                      <a:r>
                        <a:rPr lang="en-IN" sz="2000" u="none" dirty="0" smtClean="0">
                          <a:solidFill>
                            <a:schemeClr val="tx1"/>
                          </a:solidFill>
                          <a:latin typeface="Times New Roman"/>
                          <a:ea typeface="Times New Roman"/>
                          <a:cs typeface="Times New Roman"/>
                        </a:rPr>
                        <a:t>food</a:t>
                      </a:r>
                      <a:r>
                        <a:rPr lang="en-IN" sz="2000" u="none" baseline="0" dirty="0" smtClean="0">
                          <a:solidFill>
                            <a:schemeClr val="tx1"/>
                          </a:solidFill>
                          <a:latin typeface="Times New Roman"/>
                          <a:ea typeface="Times New Roman"/>
                          <a:cs typeface="Times New Roman"/>
                        </a:rPr>
                        <a:t> </a:t>
                      </a:r>
                      <a:r>
                        <a:rPr lang="en-IN" sz="2000" u="none" dirty="0" smtClean="0">
                          <a:latin typeface="Times New Roman"/>
                          <a:ea typeface="Times New Roman"/>
                          <a:cs typeface="Times New Roman"/>
                        </a:rPr>
                        <a:t>, </a:t>
                      </a:r>
                      <a:r>
                        <a:rPr lang="en-IN" sz="2000" u="none" dirty="0" smtClean="0">
                          <a:solidFill>
                            <a:schemeClr val="tx1"/>
                          </a:solidFill>
                          <a:latin typeface="Times New Roman"/>
                          <a:ea typeface="Times New Roman"/>
                          <a:cs typeface="Times New Roman"/>
                        </a:rPr>
                        <a:t>recipes ,cooking</a:t>
                      </a:r>
                      <a:r>
                        <a:rPr lang="en-IN" sz="2000" u="none" dirty="0" smtClean="0">
                          <a:solidFill>
                            <a:srgbClr val="0000FF"/>
                          </a:solidFill>
                          <a:latin typeface="Times New Roman"/>
                          <a:ea typeface="Times New Roman"/>
                          <a:cs typeface="Times New Roman"/>
                        </a:rPr>
                        <a:t>,</a:t>
                      </a:r>
                      <a:r>
                        <a:rPr lang="en-IN" sz="2000" dirty="0" smtClean="0">
                          <a:latin typeface="Times New Roman"/>
                          <a:ea typeface="Times New Roman"/>
                          <a:cs typeface="Times New Roman"/>
                        </a:rPr>
                        <a:t> </a:t>
                      </a:r>
                      <a:r>
                        <a:rPr lang="en-IN" sz="2000" dirty="0">
                          <a:latin typeface="Times New Roman"/>
                          <a:ea typeface="Times New Roman"/>
                          <a:cs typeface="Times New Roman"/>
                        </a:rPr>
                        <a:t>may cook elaborate dinners for others but not eat themselves</a:t>
                      </a:r>
                    </a:p>
                  </a:txBody>
                  <a:tcPr marL="6902" marR="6902" marT="6902" marB="6902" anchor="ctr">
                    <a:lnL>
                      <a:noFill/>
                    </a:lnL>
                    <a:lnR w="12700" cap="flat" cmpd="sng" algn="ctr">
                      <a:solidFill>
                        <a:srgbClr val="AAAAAA"/>
                      </a:solidFill>
                      <a:prstDash val="solid"/>
                      <a:round/>
                      <a:headEnd type="none" w="med" len="med"/>
                      <a:tailEnd type="none" w="med" len="med"/>
                    </a:lnR>
                    <a:lnT>
                      <a:noFill/>
                    </a:lnT>
                    <a:lnB>
                      <a:noFill/>
                    </a:lnB>
                    <a:solidFill>
                      <a:srgbClr val="CCCCCC"/>
                    </a:solidFill>
                  </a:tcPr>
                </a:tc>
              </a:tr>
              <a:tr h="578456">
                <a:tc>
                  <a:txBody>
                    <a:bodyPr/>
                    <a:lstStyle/>
                    <a:p>
                      <a:pPr>
                        <a:spcAft>
                          <a:spcPts val="0"/>
                        </a:spcAft>
                      </a:pPr>
                      <a:r>
                        <a:rPr lang="en-IN" sz="2000" u="none" dirty="0" smtClean="0">
                          <a:solidFill>
                            <a:schemeClr val="tx1"/>
                          </a:solidFill>
                          <a:latin typeface="Times New Roman"/>
                          <a:ea typeface="Times New Roman"/>
                          <a:cs typeface="Times New Roman"/>
                        </a:rPr>
                        <a:t>Dieting</a:t>
                      </a:r>
                      <a:endParaRPr lang="en-IN" sz="2000" u="none" dirty="0">
                        <a:latin typeface="Times New Roman"/>
                        <a:ea typeface="Times New Roman"/>
                        <a:cs typeface="Times New Roman"/>
                      </a:endParaRPr>
                    </a:p>
                  </a:txBody>
                  <a:tcPr marL="6902" marR="6902" marT="6902" marB="6902" anchor="ctr">
                    <a:lnL w="12700" cap="flat" cmpd="sng" algn="ctr">
                      <a:solidFill>
                        <a:srgbClr val="AAAAAA"/>
                      </a:solidFill>
                      <a:prstDash val="solid"/>
                      <a:round/>
                      <a:headEnd type="none" w="med" len="med"/>
                      <a:tailEnd type="none" w="med" len="med"/>
                    </a:lnL>
                    <a:lnR>
                      <a:noFill/>
                    </a:lnR>
                    <a:lnT>
                      <a:noFill/>
                    </a:lnT>
                    <a:lnB>
                      <a:noFill/>
                    </a:lnB>
                    <a:solidFill>
                      <a:srgbClr val="F9F9F9"/>
                    </a:solidFill>
                  </a:tcPr>
                </a:tc>
                <a:tc>
                  <a:txBody>
                    <a:bodyPr/>
                    <a:lstStyle/>
                    <a:p>
                      <a:pPr>
                        <a:spcAft>
                          <a:spcPts val="0"/>
                        </a:spcAft>
                      </a:pPr>
                      <a:r>
                        <a:rPr lang="en-IN" sz="2000" dirty="0">
                          <a:latin typeface="Times New Roman"/>
                          <a:ea typeface="Times New Roman"/>
                          <a:cs typeface="Times New Roman"/>
                        </a:rPr>
                        <a:t>despite being thin or dangerously </a:t>
                      </a:r>
                      <a:r>
                        <a:rPr lang="en-IN" sz="2000" dirty="0" smtClean="0">
                          <a:latin typeface="Times New Roman"/>
                          <a:ea typeface="Times New Roman"/>
                          <a:cs typeface="Times New Roman"/>
                        </a:rPr>
                        <a:t> </a:t>
                      </a:r>
                      <a:r>
                        <a:rPr lang="en-IN" sz="2000" dirty="0" smtClean="0">
                          <a:solidFill>
                            <a:schemeClr val="tx1"/>
                          </a:solidFill>
                          <a:latin typeface="Times New Roman"/>
                          <a:ea typeface="Times New Roman"/>
                          <a:cs typeface="Times New Roman"/>
                        </a:rPr>
                        <a:t>underweight</a:t>
                      </a:r>
                      <a:endParaRPr lang="en-IN" sz="2000" u="none" dirty="0">
                        <a:latin typeface="Times New Roman"/>
                        <a:ea typeface="Times New Roman"/>
                        <a:cs typeface="Times New Roman"/>
                      </a:endParaRPr>
                    </a:p>
                  </a:txBody>
                  <a:tcPr marL="6902" marR="6902" marT="6902" marB="6902" anchor="ctr">
                    <a:lnL>
                      <a:noFill/>
                    </a:lnL>
                    <a:lnR w="12700" cap="flat" cmpd="sng" algn="ctr">
                      <a:solidFill>
                        <a:srgbClr val="AAAAAA"/>
                      </a:solidFill>
                      <a:prstDash val="solid"/>
                      <a:round/>
                      <a:headEnd type="none" w="med" len="med"/>
                      <a:tailEnd type="none" w="med" len="med"/>
                    </a:lnR>
                    <a:lnT>
                      <a:noFill/>
                    </a:lnT>
                    <a:lnB>
                      <a:noFill/>
                    </a:lnB>
                    <a:solidFill>
                      <a:srgbClr val="F9F9F9"/>
                    </a:solidFill>
                  </a:tcPr>
                </a:tc>
              </a:tr>
              <a:tr h="578456">
                <a:tc>
                  <a:txBody>
                    <a:bodyPr/>
                    <a:lstStyle/>
                    <a:p>
                      <a:pPr>
                        <a:spcAft>
                          <a:spcPts val="0"/>
                        </a:spcAft>
                      </a:pPr>
                      <a:r>
                        <a:rPr lang="en-IN" sz="2000" u="none" dirty="0" smtClean="0">
                          <a:solidFill>
                            <a:schemeClr val="tx1"/>
                          </a:solidFill>
                          <a:latin typeface="Times New Roman"/>
                          <a:ea typeface="Times New Roman"/>
                          <a:cs typeface="Times New Roman"/>
                        </a:rPr>
                        <a:t>Fear</a:t>
                      </a:r>
                      <a:endParaRPr lang="en-IN" sz="2000" u="none" dirty="0">
                        <a:latin typeface="Times New Roman"/>
                        <a:ea typeface="Times New Roman"/>
                        <a:cs typeface="Times New Roman"/>
                      </a:endParaRPr>
                    </a:p>
                  </a:txBody>
                  <a:tcPr marL="6902" marR="6902" marT="6902" marB="6902" anchor="ctr">
                    <a:lnL w="12700" cap="flat" cmpd="sng" algn="ctr">
                      <a:solidFill>
                        <a:srgbClr val="AAAAAA"/>
                      </a:solidFill>
                      <a:prstDash val="solid"/>
                      <a:round/>
                      <a:headEnd type="none" w="med" len="med"/>
                      <a:tailEnd type="none" w="med" len="med"/>
                    </a:lnL>
                    <a:lnR>
                      <a:noFill/>
                    </a:lnR>
                    <a:lnT>
                      <a:noFill/>
                    </a:lnT>
                    <a:lnB>
                      <a:noFill/>
                    </a:lnB>
                    <a:solidFill>
                      <a:srgbClr val="CCCCCC"/>
                    </a:solidFill>
                  </a:tcPr>
                </a:tc>
                <a:tc>
                  <a:txBody>
                    <a:bodyPr/>
                    <a:lstStyle/>
                    <a:p>
                      <a:pPr>
                        <a:spcAft>
                          <a:spcPts val="0"/>
                        </a:spcAft>
                      </a:pPr>
                      <a:r>
                        <a:rPr lang="en-IN" sz="2000" dirty="0">
                          <a:latin typeface="Times New Roman"/>
                          <a:ea typeface="Times New Roman"/>
                          <a:cs typeface="Times New Roman"/>
                        </a:rPr>
                        <a:t>of gaining weight or becoming overweight</a:t>
                      </a:r>
                    </a:p>
                  </a:txBody>
                  <a:tcPr marL="6902" marR="6902" marT="6902" marB="6902" anchor="ctr">
                    <a:lnL>
                      <a:noFill/>
                    </a:lnL>
                    <a:lnR w="12700" cap="flat" cmpd="sng" algn="ctr">
                      <a:solidFill>
                        <a:srgbClr val="AAAAAA"/>
                      </a:solidFill>
                      <a:prstDash val="solid"/>
                      <a:round/>
                      <a:headEnd type="none" w="med" len="med"/>
                      <a:tailEnd type="none" w="med" len="med"/>
                    </a:lnR>
                    <a:lnT>
                      <a:noFill/>
                    </a:lnT>
                    <a:lnB>
                      <a:noFill/>
                    </a:lnB>
                    <a:solidFill>
                      <a:srgbClr val="CCCCCC"/>
                    </a:solidFill>
                  </a:tcPr>
                </a:tc>
              </a:tr>
              <a:tr h="917100">
                <a:tc>
                  <a:txBody>
                    <a:bodyPr/>
                    <a:lstStyle/>
                    <a:p>
                      <a:pPr>
                        <a:spcAft>
                          <a:spcPts val="0"/>
                        </a:spcAft>
                      </a:pPr>
                      <a:r>
                        <a:rPr lang="en-IN" sz="2000" dirty="0">
                          <a:latin typeface="Times New Roman"/>
                          <a:ea typeface="Times New Roman"/>
                          <a:cs typeface="Times New Roman"/>
                        </a:rPr>
                        <a:t>R</a:t>
                      </a:r>
                      <a:r>
                        <a:rPr lang="en-IN" sz="2000" dirty="0" smtClean="0">
                          <a:latin typeface="Times New Roman"/>
                          <a:ea typeface="Times New Roman"/>
                          <a:cs typeface="Times New Roman"/>
                        </a:rPr>
                        <a:t>ituals</a:t>
                      </a:r>
                      <a:endParaRPr lang="en-IN" sz="2000" dirty="0">
                        <a:latin typeface="Times New Roman"/>
                        <a:ea typeface="Times New Roman"/>
                        <a:cs typeface="Times New Roman"/>
                      </a:endParaRPr>
                    </a:p>
                  </a:txBody>
                  <a:tcPr marL="6902" marR="6902" marT="6902" marB="6902" anchor="ctr">
                    <a:lnL w="12700" cap="flat" cmpd="sng" algn="ctr">
                      <a:solidFill>
                        <a:srgbClr val="AAAAAA"/>
                      </a:solidFill>
                      <a:prstDash val="solid"/>
                      <a:round/>
                      <a:headEnd type="none" w="med" len="med"/>
                      <a:tailEnd type="none" w="med" len="med"/>
                    </a:lnL>
                    <a:lnR>
                      <a:noFill/>
                    </a:lnR>
                    <a:lnT>
                      <a:noFill/>
                    </a:lnT>
                    <a:lnB>
                      <a:noFill/>
                    </a:lnB>
                    <a:solidFill>
                      <a:srgbClr val="F9F9F9"/>
                    </a:solidFill>
                  </a:tcPr>
                </a:tc>
                <a:tc>
                  <a:txBody>
                    <a:bodyPr/>
                    <a:lstStyle/>
                    <a:p>
                      <a:pPr>
                        <a:spcAft>
                          <a:spcPts val="0"/>
                        </a:spcAft>
                      </a:pPr>
                      <a:r>
                        <a:rPr lang="en-IN" sz="2000" dirty="0">
                          <a:latin typeface="Times New Roman"/>
                          <a:ea typeface="Times New Roman"/>
                          <a:cs typeface="Times New Roman"/>
                        </a:rPr>
                        <a:t>cuts food into tiny pieces, refuses to eat around others, hides or discards food</a:t>
                      </a:r>
                    </a:p>
                  </a:txBody>
                  <a:tcPr marL="6902" marR="6902" marT="6902" marB="6902" anchor="ctr">
                    <a:lnL>
                      <a:noFill/>
                    </a:lnL>
                    <a:lnR w="12700" cap="flat" cmpd="sng" algn="ctr">
                      <a:solidFill>
                        <a:srgbClr val="AAAAAA"/>
                      </a:solidFill>
                      <a:prstDash val="solid"/>
                      <a:round/>
                      <a:headEnd type="none" w="med" len="med"/>
                      <a:tailEnd type="none" w="med" len="med"/>
                    </a:lnR>
                    <a:lnT>
                      <a:noFill/>
                    </a:lnT>
                    <a:lnB>
                      <a:noFill/>
                    </a:lnB>
                    <a:solidFill>
                      <a:srgbClr val="F9F9F9"/>
                    </a:solidFill>
                  </a:tcPr>
                </a:tc>
              </a:tr>
            </a:tbl>
          </a:graphicData>
        </a:graphic>
      </p:graphicFrame>
      <p:sp>
        <p:nvSpPr>
          <p:cNvPr id="3" name="Title 2"/>
          <p:cNvSpPr>
            <a:spLocks noGrp="1"/>
          </p:cNvSpPr>
          <p:nvPr>
            <p:ph type="title"/>
          </p:nvPr>
        </p:nvSpPr>
        <p:spPr>
          <a:xfrm>
            <a:off x="142876" y="71414"/>
            <a:ext cx="8858280" cy="1011222"/>
          </a:xfrm>
          <a:blipFill>
            <a:blip r:embed="rId2" cstate="print"/>
            <a:tile tx="0" ty="0" sx="100000" sy="100000" flip="none" algn="tl"/>
          </a:blipFill>
        </p:spPr>
        <p:txBody>
          <a:bodyPr>
            <a:normAutofit fontScale="90000"/>
          </a:bodyPr>
          <a:lstStyle/>
          <a:p>
            <a:r>
              <a:rPr lang="en-IN" b="1" dirty="0" smtClean="0">
                <a:solidFill>
                  <a:schemeClr val="accent3">
                    <a:lumMod val="40000"/>
                    <a:lumOff val="60000"/>
                  </a:schemeClr>
                </a:solidFill>
              </a:rPr>
              <a:t>POSSIBLE SIGNS OF ANOREXIA NERVOSA AND BULIMIA NERVOSA</a:t>
            </a:r>
            <a:endParaRPr lang="en-IN" dirty="0">
              <a:solidFill>
                <a:schemeClr val="accent3">
                  <a:lumMod val="40000"/>
                  <a:lumOff val="60000"/>
                </a:schemeClr>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2" y="1071546"/>
          <a:ext cx="9144032" cy="5715018"/>
        </p:xfrm>
        <a:graphic>
          <a:graphicData uri="http://schemas.openxmlformats.org/drawingml/2006/table">
            <a:tbl>
              <a:tblPr/>
              <a:tblGrid>
                <a:gridCol w="1546657"/>
                <a:gridCol w="7597375"/>
              </a:tblGrid>
              <a:tr h="1130984">
                <a:tc>
                  <a:txBody>
                    <a:bodyPr/>
                    <a:lstStyle/>
                    <a:p>
                      <a:pPr>
                        <a:spcAft>
                          <a:spcPts val="0"/>
                        </a:spcAft>
                      </a:pPr>
                      <a:r>
                        <a:rPr lang="en-IN" sz="2000" dirty="0">
                          <a:latin typeface="Times New Roman"/>
                          <a:ea typeface="Times New Roman"/>
                          <a:cs typeface="Times New Roman"/>
                        </a:rPr>
                        <a:t>P</a:t>
                      </a:r>
                      <a:r>
                        <a:rPr lang="en-IN" sz="2000" dirty="0" smtClean="0">
                          <a:latin typeface="Times New Roman"/>
                          <a:ea typeface="Times New Roman"/>
                          <a:cs typeface="Times New Roman"/>
                        </a:rPr>
                        <a:t>urging</a:t>
                      </a:r>
                      <a:endParaRPr lang="en-IN" sz="2000" dirty="0">
                        <a:latin typeface="Times New Roman"/>
                        <a:ea typeface="Times New Roman"/>
                        <a:cs typeface="Times New Roman"/>
                      </a:endParaRPr>
                    </a:p>
                  </a:txBody>
                  <a:tcPr marL="6902" marR="6902" marT="6902" marB="6902" anchor="ctr">
                    <a:lnL w="12700" cap="flat" cmpd="sng" algn="ctr">
                      <a:solidFill>
                        <a:srgbClr val="AAAAAA"/>
                      </a:solidFill>
                      <a:prstDash val="solid"/>
                      <a:round/>
                      <a:headEnd type="none" w="med" len="med"/>
                      <a:tailEnd type="none" w="med" len="med"/>
                    </a:lnL>
                    <a:lnR>
                      <a:noFill/>
                    </a:lnR>
                    <a:lnT>
                      <a:noFill/>
                    </a:lnT>
                    <a:lnB>
                      <a:noFill/>
                    </a:lnB>
                    <a:solidFill>
                      <a:srgbClr val="CCCCCC"/>
                    </a:solidFill>
                  </a:tcPr>
                </a:tc>
                <a:tc>
                  <a:txBody>
                    <a:bodyPr/>
                    <a:lstStyle/>
                    <a:p>
                      <a:pPr>
                        <a:spcAft>
                          <a:spcPts val="0"/>
                        </a:spcAft>
                      </a:pPr>
                      <a:r>
                        <a:rPr lang="en-IN" sz="2000" dirty="0" smtClean="0">
                          <a:latin typeface="Times New Roman"/>
                          <a:ea typeface="Times New Roman"/>
                          <a:cs typeface="Times New Roman"/>
                        </a:rPr>
                        <a:t>Uses </a:t>
                      </a:r>
                      <a:r>
                        <a:rPr lang="en-IN" sz="2000" dirty="0" err="1" smtClean="0">
                          <a:latin typeface="Times New Roman"/>
                          <a:ea typeface="Times New Roman"/>
                          <a:cs typeface="Times New Roman"/>
                        </a:rPr>
                        <a:t>laxatives,diet</a:t>
                      </a:r>
                      <a:r>
                        <a:rPr lang="en-IN" sz="2000" dirty="0" smtClean="0">
                          <a:latin typeface="Times New Roman"/>
                          <a:ea typeface="Times New Roman"/>
                          <a:cs typeface="Times New Roman"/>
                        </a:rPr>
                        <a:t> pills ,</a:t>
                      </a:r>
                      <a:r>
                        <a:rPr lang="en-IN" sz="2000" baseline="0" dirty="0" smtClean="0">
                          <a:latin typeface="Times New Roman"/>
                          <a:ea typeface="Times New Roman"/>
                          <a:cs typeface="Times New Roman"/>
                        </a:rPr>
                        <a:t> </a:t>
                      </a:r>
                      <a:r>
                        <a:rPr lang="en-IN" sz="2000" dirty="0">
                          <a:latin typeface="Times New Roman"/>
                          <a:ea typeface="Times New Roman"/>
                          <a:cs typeface="Times New Roman"/>
                        </a:rPr>
                        <a:t/>
                      </a:r>
                      <a:br>
                        <a:rPr lang="en-IN" sz="2000" dirty="0">
                          <a:latin typeface="Times New Roman"/>
                          <a:ea typeface="Times New Roman"/>
                          <a:cs typeface="Times New Roman"/>
                        </a:rPr>
                      </a:br>
                      <a:r>
                        <a:rPr lang="en-IN" sz="2000" dirty="0">
                          <a:latin typeface="Times New Roman"/>
                          <a:ea typeface="Times New Roman"/>
                          <a:cs typeface="Times New Roman"/>
                        </a:rPr>
                        <a:t>may engage in self induced </a:t>
                      </a:r>
                      <a:r>
                        <a:rPr lang="en-IN" sz="2000" dirty="0" smtClean="0">
                          <a:latin typeface="Times New Roman"/>
                          <a:ea typeface="Times New Roman"/>
                          <a:cs typeface="Times New Roman"/>
                        </a:rPr>
                        <a:t>vomiting</a:t>
                      </a:r>
                      <a:r>
                        <a:rPr lang="en-IN" sz="2000" baseline="0" dirty="0" smtClean="0">
                          <a:latin typeface="Times New Roman"/>
                          <a:ea typeface="Times New Roman"/>
                          <a:cs typeface="Times New Roman"/>
                        </a:rPr>
                        <a:t> ,</a:t>
                      </a:r>
                      <a:r>
                        <a:rPr lang="en-IN" sz="2000" dirty="0" smtClean="0">
                          <a:latin typeface="Times New Roman"/>
                          <a:ea typeface="Times New Roman"/>
                          <a:cs typeface="Times New Roman"/>
                        </a:rPr>
                        <a:t> </a:t>
                      </a:r>
                      <a:r>
                        <a:rPr lang="en-IN" sz="2000" dirty="0">
                          <a:latin typeface="Times New Roman"/>
                          <a:ea typeface="Times New Roman"/>
                          <a:cs typeface="Times New Roman"/>
                        </a:rPr>
                        <a:t>may run to bathroom after eating, to vomit to quickly get rid of the </a:t>
                      </a:r>
                      <a:r>
                        <a:rPr lang="en-IN" sz="2000" dirty="0" smtClean="0">
                          <a:latin typeface="Times New Roman"/>
                          <a:ea typeface="Times New Roman"/>
                          <a:cs typeface="Times New Roman"/>
                        </a:rPr>
                        <a:t>calories</a:t>
                      </a:r>
                      <a:endParaRPr lang="en-IN" sz="2000" dirty="0">
                        <a:latin typeface="Times New Roman"/>
                        <a:ea typeface="Times New Roman"/>
                        <a:cs typeface="Times New Roman"/>
                      </a:endParaRPr>
                    </a:p>
                  </a:txBody>
                  <a:tcPr marL="6902" marR="6902" marT="6902" marB="6902" anchor="ctr">
                    <a:lnL>
                      <a:noFill/>
                    </a:lnL>
                    <a:lnR w="12700" cap="flat" cmpd="sng" algn="ctr">
                      <a:solidFill>
                        <a:srgbClr val="AAAAAA"/>
                      </a:solidFill>
                      <a:prstDash val="solid"/>
                      <a:round/>
                      <a:headEnd type="none" w="med" len="med"/>
                      <a:tailEnd type="none" w="med" len="med"/>
                    </a:lnR>
                    <a:lnT>
                      <a:noFill/>
                    </a:lnT>
                    <a:lnB>
                      <a:noFill/>
                    </a:lnB>
                    <a:solidFill>
                      <a:srgbClr val="CCCCCC"/>
                    </a:solidFill>
                  </a:tcPr>
                </a:tc>
              </a:tr>
              <a:tr h="642541">
                <a:tc>
                  <a:txBody>
                    <a:bodyPr/>
                    <a:lstStyle/>
                    <a:p>
                      <a:pPr>
                        <a:spcAft>
                          <a:spcPts val="0"/>
                        </a:spcAft>
                      </a:pPr>
                      <a:endParaRPr lang="en-IN" sz="2000" u="sng" dirty="0" smtClean="0">
                        <a:solidFill>
                          <a:srgbClr val="0000FF"/>
                        </a:solidFill>
                        <a:latin typeface="Times New Roman"/>
                        <a:ea typeface="Times New Roman"/>
                        <a:cs typeface="Times New Roman"/>
                      </a:endParaRPr>
                    </a:p>
                    <a:p>
                      <a:pPr>
                        <a:spcAft>
                          <a:spcPts val="0"/>
                        </a:spcAft>
                      </a:pPr>
                      <a:r>
                        <a:rPr lang="en-US" sz="2000" dirty="0" smtClean="0">
                          <a:latin typeface="Times New Roman"/>
                          <a:ea typeface="Times New Roman"/>
                          <a:cs typeface="Times New Roman"/>
                        </a:rPr>
                        <a:t>Exercise</a:t>
                      </a:r>
                      <a:endParaRPr lang="en-IN" sz="2000" dirty="0">
                        <a:latin typeface="Times New Roman"/>
                        <a:ea typeface="Times New Roman"/>
                        <a:cs typeface="Times New Roman"/>
                      </a:endParaRPr>
                    </a:p>
                  </a:txBody>
                  <a:tcPr marL="6902" marR="6902" marT="6902" marB="6902" anchor="ctr">
                    <a:lnL w="12700" cap="flat" cmpd="sng" algn="ctr">
                      <a:solidFill>
                        <a:srgbClr val="AAAAAA"/>
                      </a:solidFill>
                      <a:prstDash val="solid"/>
                      <a:round/>
                      <a:headEnd type="none" w="med" len="med"/>
                      <a:tailEnd type="none" w="med" len="med"/>
                    </a:lnL>
                    <a:lnR>
                      <a:noFill/>
                    </a:lnR>
                    <a:lnT>
                      <a:noFill/>
                    </a:lnT>
                    <a:lnB>
                      <a:noFill/>
                    </a:lnB>
                    <a:solidFill>
                      <a:srgbClr val="F9F9F9"/>
                    </a:solidFill>
                  </a:tcPr>
                </a:tc>
                <a:tc>
                  <a:txBody>
                    <a:bodyPr/>
                    <a:lstStyle/>
                    <a:p>
                      <a:pPr>
                        <a:spcAft>
                          <a:spcPts val="0"/>
                        </a:spcAft>
                      </a:pPr>
                      <a:r>
                        <a:rPr lang="en-IN" sz="2000" dirty="0">
                          <a:latin typeface="Times New Roman"/>
                          <a:ea typeface="Times New Roman"/>
                          <a:cs typeface="Times New Roman"/>
                        </a:rPr>
                        <a:t>may engage in frequent strenuous exercise</a:t>
                      </a:r>
                    </a:p>
                  </a:txBody>
                  <a:tcPr marL="6902" marR="6902" marT="6902" marB="6902" anchor="ctr">
                    <a:lnL>
                      <a:noFill/>
                    </a:lnL>
                    <a:lnR w="12700" cap="flat" cmpd="sng" algn="ctr">
                      <a:solidFill>
                        <a:srgbClr val="AAAAAA"/>
                      </a:solidFill>
                      <a:prstDash val="solid"/>
                      <a:round/>
                      <a:headEnd type="none" w="med" len="med"/>
                      <a:tailEnd type="none" w="med" len="med"/>
                    </a:lnR>
                    <a:lnT>
                      <a:noFill/>
                    </a:lnT>
                    <a:lnB>
                      <a:noFill/>
                    </a:lnB>
                    <a:solidFill>
                      <a:srgbClr val="F9F9F9"/>
                    </a:solidFill>
                  </a:tcPr>
                </a:tc>
              </a:tr>
              <a:tr h="642541">
                <a:tc>
                  <a:txBody>
                    <a:bodyPr/>
                    <a:lstStyle/>
                    <a:p>
                      <a:pPr>
                        <a:spcAft>
                          <a:spcPts val="0"/>
                        </a:spcAft>
                      </a:pPr>
                      <a:r>
                        <a:rPr lang="en-US" sz="2000" dirty="0" smtClean="0">
                          <a:solidFill>
                            <a:schemeClr val="tx1"/>
                          </a:solidFill>
                          <a:latin typeface="Times New Roman"/>
                          <a:ea typeface="Times New Roman"/>
                          <a:cs typeface="Times New Roman"/>
                        </a:rPr>
                        <a:t>Perception</a:t>
                      </a:r>
                      <a:endParaRPr lang="en-IN" sz="2000" dirty="0">
                        <a:solidFill>
                          <a:schemeClr val="tx1"/>
                        </a:solidFill>
                        <a:latin typeface="Times New Roman"/>
                        <a:ea typeface="Times New Roman"/>
                        <a:cs typeface="Times New Roman"/>
                      </a:endParaRPr>
                    </a:p>
                  </a:txBody>
                  <a:tcPr marL="6902" marR="6902" marT="6902" marB="6902" anchor="ctr">
                    <a:lnL w="12700" cap="flat" cmpd="sng" algn="ctr">
                      <a:solidFill>
                        <a:srgbClr val="AAAAAA"/>
                      </a:solidFill>
                      <a:prstDash val="solid"/>
                      <a:round/>
                      <a:headEnd type="none" w="med" len="med"/>
                      <a:tailEnd type="none" w="med" len="med"/>
                    </a:lnL>
                    <a:lnR>
                      <a:noFill/>
                    </a:lnR>
                    <a:lnT>
                      <a:noFill/>
                    </a:lnT>
                    <a:lnB>
                      <a:noFill/>
                    </a:lnB>
                    <a:solidFill>
                      <a:srgbClr val="CCCCCC"/>
                    </a:solidFill>
                  </a:tcPr>
                </a:tc>
                <a:tc>
                  <a:txBody>
                    <a:bodyPr/>
                    <a:lstStyle/>
                    <a:p>
                      <a:pPr>
                        <a:spcAft>
                          <a:spcPts val="0"/>
                        </a:spcAft>
                      </a:pPr>
                      <a:r>
                        <a:rPr lang="en-IN" sz="2000" dirty="0">
                          <a:latin typeface="Times New Roman"/>
                          <a:ea typeface="Times New Roman"/>
                          <a:cs typeface="Times New Roman"/>
                        </a:rPr>
                        <a:t>perceives themselves to be overweight despite being told by others they are too thin</a:t>
                      </a:r>
                    </a:p>
                  </a:txBody>
                  <a:tcPr marL="6902" marR="6902" marT="6902" marB="6902" anchor="ctr">
                    <a:lnL>
                      <a:noFill/>
                    </a:lnL>
                    <a:lnR w="12700" cap="flat" cmpd="sng" algn="ctr">
                      <a:solidFill>
                        <a:srgbClr val="AAAAAA"/>
                      </a:solidFill>
                      <a:prstDash val="solid"/>
                      <a:round/>
                      <a:headEnd type="none" w="med" len="med"/>
                      <a:tailEnd type="none" w="med" len="med"/>
                    </a:lnR>
                    <a:lnT>
                      <a:noFill/>
                    </a:lnT>
                    <a:lnB>
                      <a:noFill/>
                    </a:lnB>
                    <a:solidFill>
                      <a:srgbClr val="CCCCCC"/>
                    </a:solidFill>
                  </a:tcPr>
                </a:tc>
              </a:tr>
              <a:tr h="1130984">
                <a:tc>
                  <a:txBody>
                    <a:bodyPr/>
                    <a:lstStyle/>
                    <a:p>
                      <a:pPr>
                        <a:spcAft>
                          <a:spcPts val="0"/>
                        </a:spcAft>
                      </a:pPr>
                      <a:r>
                        <a:rPr lang="en-US" sz="2000" dirty="0" smtClean="0">
                          <a:solidFill>
                            <a:schemeClr val="tx1"/>
                          </a:solidFill>
                          <a:latin typeface="Times New Roman"/>
                          <a:ea typeface="Times New Roman"/>
                          <a:cs typeface="Times New Roman"/>
                        </a:rPr>
                        <a:t>Cold</a:t>
                      </a:r>
                      <a:endParaRPr lang="en-IN" sz="2000" dirty="0">
                        <a:solidFill>
                          <a:schemeClr val="tx1"/>
                        </a:solidFill>
                        <a:latin typeface="Times New Roman"/>
                        <a:ea typeface="Times New Roman"/>
                        <a:cs typeface="Times New Roman"/>
                      </a:endParaRPr>
                    </a:p>
                  </a:txBody>
                  <a:tcPr marL="6902" marR="6902" marT="6902" marB="6902" anchor="ctr">
                    <a:lnL w="12700" cap="flat" cmpd="sng" algn="ctr">
                      <a:solidFill>
                        <a:srgbClr val="AAAAAA"/>
                      </a:solidFill>
                      <a:prstDash val="solid"/>
                      <a:round/>
                      <a:headEnd type="none" w="med" len="med"/>
                      <a:tailEnd type="none" w="med" len="med"/>
                    </a:lnL>
                    <a:lnR>
                      <a:noFill/>
                    </a:lnR>
                    <a:lnT>
                      <a:noFill/>
                    </a:lnT>
                    <a:lnB>
                      <a:noFill/>
                    </a:lnB>
                    <a:solidFill>
                      <a:srgbClr val="F9F9F9"/>
                    </a:solidFill>
                  </a:tcPr>
                </a:tc>
                <a:tc>
                  <a:txBody>
                    <a:bodyPr/>
                    <a:lstStyle/>
                    <a:p>
                      <a:pPr>
                        <a:spcAft>
                          <a:spcPts val="0"/>
                        </a:spcAft>
                      </a:pPr>
                      <a:r>
                        <a:rPr lang="en-IN" sz="2000" dirty="0">
                          <a:latin typeface="Times New Roman"/>
                          <a:ea typeface="Times New Roman"/>
                          <a:cs typeface="Times New Roman"/>
                        </a:rPr>
                        <a:t>becomes intolerant to cold, frequently complains of being cold due to loss of insulating body fat, body temperature lowers in effort to conserve </a:t>
                      </a:r>
                      <a:r>
                        <a:rPr lang="en-IN" sz="2000" u="none" dirty="0" smtClean="0">
                          <a:solidFill>
                            <a:schemeClr val="tx1"/>
                          </a:solidFill>
                          <a:latin typeface="Times New Roman"/>
                          <a:ea typeface="Times New Roman"/>
                          <a:cs typeface="Times New Roman"/>
                        </a:rPr>
                        <a:t>calories</a:t>
                      </a:r>
                      <a:r>
                        <a:rPr lang="en-IN" sz="2000" u="none" dirty="0" smtClean="0">
                          <a:latin typeface="Times New Roman"/>
                          <a:ea typeface="Times New Roman"/>
                          <a:cs typeface="Times New Roman"/>
                        </a:rPr>
                        <a:t>.</a:t>
                      </a:r>
                      <a:endParaRPr lang="en-IN" sz="2000" u="none" dirty="0">
                        <a:latin typeface="Times New Roman"/>
                        <a:ea typeface="Times New Roman"/>
                        <a:cs typeface="Times New Roman"/>
                      </a:endParaRPr>
                    </a:p>
                  </a:txBody>
                  <a:tcPr marL="6902" marR="6902" marT="6902" marB="6902" anchor="ctr">
                    <a:lnL>
                      <a:noFill/>
                    </a:lnL>
                    <a:lnR w="12700" cap="flat" cmpd="sng" algn="ctr">
                      <a:solidFill>
                        <a:srgbClr val="AAAAAA"/>
                      </a:solidFill>
                      <a:prstDash val="solid"/>
                      <a:round/>
                      <a:headEnd type="none" w="med" len="med"/>
                      <a:tailEnd type="none" w="med" len="med"/>
                    </a:lnR>
                    <a:lnT>
                      <a:noFill/>
                    </a:lnT>
                    <a:lnB>
                      <a:noFill/>
                    </a:lnB>
                    <a:solidFill>
                      <a:srgbClr val="F9F9F9"/>
                    </a:solidFill>
                  </a:tcPr>
                </a:tc>
              </a:tr>
              <a:tr h="365735">
                <a:tc>
                  <a:txBody>
                    <a:bodyPr/>
                    <a:lstStyle/>
                    <a:p>
                      <a:pPr>
                        <a:spcAft>
                          <a:spcPts val="0"/>
                        </a:spcAft>
                      </a:pPr>
                      <a:r>
                        <a:rPr lang="en-US" sz="2000" dirty="0" smtClean="0">
                          <a:latin typeface="Times New Roman"/>
                          <a:ea typeface="Times New Roman"/>
                          <a:cs typeface="Times New Roman"/>
                        </a:rPr>
                        <a:t>Depression</a:t>
                      </a:r>
                      <a:endParaRPr lang="en-IN" sz="2000" dirty="0">
                        <a:latin typeface="Times New Roman"/>
                        <a:ea typeface="Times New Roman"/>
                        <a:cs typeface="Times New Roman"/>
                      </a:endParaRPr>
                    </a:p>
                  </a:txBody>
                  <a:tcPr marL="6902" marR="6902" marT="6902" marB="6902" anchor="ctr">
                    <a:lnL w="12700" cap="flat" cmpd="sng" algn="ctr">
                      <a:solidFill>
                        <a:srgbClr val="AAAAAA"/>
                      </a:solidFill>
                      <a:prstDash val="solid"/>
                      <a:round/>
                      <a:headEnd type="none" w="med" len="med"/>
                      <a:tailEnd type="none" w="med" len="med"/>
                    </a:lnL>
                    <a:lnR>
                      <a:noFill/>
                    </a:lnR>
                    <a:lnT>
                      <a:noFill/>
                    </a:lnT>
                    <a:lnB>
                      <a:noFill/>
                    </a:lnB>
                    <a:solidFill>
                      <a:srgbClr val="CCCCCC"/>
                    </a:solidFill>
                  </a:tcPr>
                </a:tc>
                <a:tc>
                  <a:txBody>
                    <a:bodyPr/>
                    <a:lstStyle/>
                    <a:p>
                      <a:pPr>
                        <a:spcAft>
                          <a:spcPts val="0"/>
                        </a:spcAft>
                      </a:pPr>
                      <a:r>
                        <a:rPr lang="en-IN" sz="2000" dirty="0">
                          <a:latin typeface="Times New Roman"/>
                          <a:ea typeface="Times New Roman"/>
                          <a:cs typeface="Times New Roman"/>
                        </a:rPr>
                        <a:t>may frequently be in a </a:t>
                      </a:r>
                      <a:r>
                        <a:rPr lang="en-IN" sz="2000" dirty="0" smtClean="0">
                          <a:latin typeface="Times New Roman"/>
                          <a:ea typeface="Times New Roman"/>
                          <a:cs typeface="Times New Roman"/>
                        </a:rPr>
                        <a:t>sad lethargic </a:t>
                      </a:r>
                      <a:r>
                        <a:rPr lang="en-IN" sz="2000" u="none" baseline="0" dirty="0" smtClean="0">
                          <a:solidFill>
                            <a:schemeClr val="tx1"/>
                          </a:solidFill>
                          <a:latin typeface="Times New Roman"/>
                          <a:ea typeface="Times New Roman"/>
                          <a:cs typeface="Times New Roman"/>
                        </a:rPr>
                        <a:t> </a:t>
                      </a:r>
                      <a:r>
                        <a:rPr lang="en-IN" sz="2000" dirty="0" smtClean="0">
                          <a:latin typeface="Times New Roman"/>
                          <a:ea typeface="Times New Roman"/>
                          <a:cs typeface="Times New Roman"/>
                        </a:rPr>
                        <a:t>state</a:t>
                      </a:r>
                      <a:endParaRPr lang="en-IN" sz="2000" dirty="0">
                        <a:latin typeface="Times New Roman"/>
                        <a:ea typeface="Times New Roman"/>
                        <a:cs typeface="Times New Roman"/>
                      </a:endParaRPr>
                    </a:p>
                  </a:txBody>
                  <a:tcPr marL="6902" marR="6902" marT="6902" marB="6902" anchor="ctr">
                    <a:lnL>
                      <a:noFill/>
                    </a:lnL>
                    <a:lnR w="12700" cap="flat" cmpd="sng" algn="ctr">
                      <a:solidFill>
                        <a:srgbClr val="AAAAAA"/>
                      </a:solidFill>
                      <a:prstDash val="solid"/>
                      <a:round/>
                      <a:headEnd type="none" w="med" len="med"/>
                      <a:tailEnd type="none" w="med" len="med"/>
                    </a:lnR>
                    <a:lnT>
                      <a:noFill/>
                    </a:lnT>
                    <a:lnB>
                      <a:noFill/>
                    </a:lnB>
                    <a:solidFill>
                      <a:srgbClr val="CCCCCC"/>
                    </a:solidFill>
                  </a:tcPr>
                </a:tc>
              </a:tr>
              <a:tr h="579846">
                <a:tc>
                  <a:txBody>
                    <a:bodyPr/>
                    <a:lstStyle/>
                    <a:p>
                      <a:pPr>
                        <a:spcAft>
                          <a:spcPts val="0"/>
                        </a:spcAft>
                      </a:pPr>
                      <a:r>
                        <a:rPr lang="en-US" sz="2000" dirty="0" smtClean="0">
                          <a:solidFill>
                            <a:schemeClr val="tx1"/>
                          </a:solidFill>
                          <a:latin typeface="Times New Roman"/>
                          <a:ea typeface="Times New Roman"/>
                          <a:cs typeface="Times New Roman"/>
                        </a:rPr>
                        <a:t>Solitude</a:t>
                      </a:r>
                      <a:endParaRPr lang="en-IN" sz="2000" dirty="0">
                        <a:solidFill>
                          <a:schemeClr val="tx1"/>
                        </a:solidFill>
                        <a:latin typeface="Times New Roman"/>
                        <a:ea typeface="Times New Roman"/>
                        <a:cs typeface="Times New Roman"/>
                      </a:endParaRPr>
                    </a:p>
                  </a:txBody>
                  <a:tcPr marL="6902" marR="6902" marT="6902" marB="6902" anchor="ctr">
                    <a:lnL w="12700" cap="flat" cmpd="sng" algn="ctr">
                      <a:solidFill>
                        <a:srgbClr val="AAAAAA"/>
                      </a:solidFill>
                      <a:prstDash val="solid"/>
                      <a:round/>
                      <a:headEnd type="none" w="med" len="med"/>
                      <a:tailEnd type="none" w="med" len="med"/>
                    </a:lnL>
                    <a:lnR>
                      <a:noFill/>
                    </a:lnR>
                    <a:lnT>
                      <a:noFill/>
                    </a:lnT>
                    <a:lnB>
                      <a:noFill/>
                    </a:lnB>
                    <a:solidFill>
                      <a:srgbClr val="F9F9F9"/>
                    </a:solidFill>
                  </a:tcPr>
                </a:tc>
                <a:tc>
                  <a:txBody>
                    <a:bodyPr/>
                    <a:lstStyle/>
                    <a:p>
                      <a:pPr>
                        <a:spcAft>
                          <a:spcPts val="0"/>
                        </a:spcAft>
                      </a:pPr>
                      <a:r>
                        <a:rPr lang="en-IN" sz="2000" dirty="0">
                          <a:latin typeface="Times New Roman"/>
                          <a:ea typeface="Times New Roman"/>
                          <a:cs typeface="Times New Roman"/>
                        </a:rPr>
                        <a:t>may avoid friends and family, become </a:t>
                      </a:r>
                      <a:r>
                        <a:rPr lang="en-IN" sz="2000" dirty="0" smtClean="0">
                          <a:latin typeface="Times New Roman"/>
                          <a:ea typeface="Times New Roman"/>
                          <a:cs typeface="Times New Roman"/>
                        </a:rPr>
                        <a:t>withdrawn</a:t>
                      </a:r>
                      <a:endParaRPr lang="en-IN" sz="2000" dirty="0">
                        <a:latin typeface="Times New Roman"/>
                        <a:ea typeface="Times New Roman"/>
                        <a:cs typeface="Times New Roman"/>
                      </a:endParaRPr>
                    </a:p>
                  </a:txBody>
                  <a:tcPr marL="6902" marR="6902" marT="6902" marB="6902" anchor="ctr">
                    <a:lnL>
                      <a:noFill/>
                    </a:lnL>
                    <a:lnR w="12700" cap="flat" cmpd="sng" algn="ctr">
                      <a:solidFill>
                        <a:srgbClr val="AAAAAA"/>
                      </a:solidFill>
                      <a:prstDash val="solid"/>
                      <a:round/>
                      <a:headEnd type="none" w="med" len="med"/>
                      <a:tailEnd type="none" w="med" len="med"/>
                    </a:lnR>
                    <a:lnT>
                      <a:noFill/>
                    </a:lnT>
                    <a:lnB>
                      <a:noFill/>
                    </a:lnB>
                    <a:solidFill>
                      <a:srgbClr val="F9F9F9"/>
                    </a:solidFill>
                  </a:tcPr>
                </a:tc>
              </a:tr>
              <a:tr h="579846">
                <a:tc>
                  <a:txBody>
                    <a:bodyPr/>
                    <a:lstStyle/>
                    <a:p>
                      <a:pPr>
                        <a:spcAft>
                          <a:spcPts val="0"/>
                        </a:spcAft>
                      </a:pPr>
                      <a:r>
                        <a:rPr lang="en-IN" sz="2000" dirty="0">
                          <a:latin typeface="Times New Roman"/>
                          <a:ea typeface="Times New Roman"/>
                          <a:cs typeface="Times New Roman"/>
                        </a:rPr>
                        <a:t>C</a:t>
                      </a:r>
                      <a:r>
                        <a:rPr lang="en-IN" sz="2000" dirty="0" smtClean="0">
                          <a:latin typeface="Times New Roman"/>
                          <a:ea typeface="Times New Roman"/>
                          <a:cs typeface="Times New Roman"/>
                        </a:rPr>
                        <a:t>lothing</a:t>
                      </a:r>
                      <a:endParaRPr lang="en-IN" sz="2000" dirty="0">
                        <a:latin typeface="Times New Roman"/>
                        <a:ea typeface="Times New Roman"/>
                        <a:cs typeface="Times New Roman"/>
                      </a:endParaRPr>
                    </a:p>
                  </a:txBody>
                  <a:tcPr marL="6902" marR="6902" marT="6902" marB="6902" anchor="ctr">
                    <a:lnL w="12700" cap="flat" cmpd="sng" algn="ctr">
                      <a:solidFill>
                        <a:srgbClr val="AAAAAA"/>
                      </a:solidFill>
                      <a:prstDash val="solid"/>
                      <a:round/>
                      <a:headEnd type="none" w="med" len="med"/>
                      <a:tailEnd type="none" w="med" len="med"/>
                    </a:lnL>
                    <a:lnR>
                      <a:noFill/>
                    </a:lnR>
                    <a:lnT>
                      <a:noFill/>
                    </a:lnT>
                    <a:lnB>
                      <a:noFill/>
                    </a:lnB>
                    <a:solidFill>
                      <a:srgbClr val="CCCCCC"/>
                    </a:solidFill>
                  </a:tcPr>
                </a:tc>
                <a:tc>
                  <a:txBody>
                    <a:bodyPr/>
                    <a:lstStyle/>
                    <a:p>
                      <a:pPr>
                        <a:spcAft>
                          <a:spcPts val="0"/>
                        </a:spcAft>
                      </a:pPr>
                      <a:r>
                        <a:rPr lang="en-IN" sz="2000" dirty="0">
                          <a:latin typeface="Times New Roman"/>
                          <a:ea typeface="Times New Roman"/>
                          <a:cs typeface="Times New Roman"/>
                        </a:rPr>
                        <a:t>may wear baggy, loose fitting clothes to cover weight loss</a:t>
                      </a:r>
                    </a:p>
                  </a:txBody>
                  <a:tcPr marL="6902" marR="6902" marT="6902" marB="6902" anchor="ctr">
                    <a:lnL>
                      <a:noFill/>
                    </a:lnL>
                    <a:lnR w="12700" cap="flat" cmpd="sng" algn="ctr">
                      <a:solidFill>
                        <a:srgbClr val="AAAAAA"/>
                      </a:solidFill>
                      <a:prstDash val="solid"/>
                      <a:round/>
                      <a:headEnd type="none" w="med" len="med"/>
                      <a:tailEnd type="none" w="med" len="med"/>
                    </a:lnR>
                    <a:lnT>
                      <a:noFill/>
                    </a:lnT>
                    <a:lnB>
                      <a:noFill/>
                    </a:lnB>
                    <a:solidFill>
                      <a:srgbClr val="CCCCCC"/>
                    </a:solidFill>
                  </a:tcPr>
                </a:tc>
              </a:tr>
              <a:tr h="642541">
                <a:tc>
                  <a:txBody>
                    <a:bodyPr/>
                    <a:lstStyle/>
                    <a:p>
                      <a:pPr>
                        <a:spcAft>
                          <a:spcPts val="0"/>
                        </a:spcAft>
                      </a:pPr>
                      <a:r>
                        <a:rPr lang="en-US" sz="2000" dirty="0" smtClean="0">
                          <a:latin typeface="Times New Roman"/>
                          <a:ea typeface="Times New Roman"/>
                          <a:cs typeface="Times New Roman"/>
                        </a:rPr>
                        <a:t>Cheeks</a:t>
                      </a:r>
                      <a:endParaRPr lang="en-IN" sz="2000" dirty="0">
                        <a:latin typeface="Times New Roman"/>
                        <a:ea typeface="Times New Roman"/>
                        <a:cs typeface="Times New Roman"/>
                      </a:endParaRPr>
                    </a:p>
                  </a:txBody>
                  <a:tcPr marL="6902" marR="6902" marT="6902" marB="6902" anchor="ctr">
                    <a:lnL w="12700" cap="flat" cmpd="sng" algn="ctr">
                      <a:solidFill>
                        <a:srgbClr val="AAAAAA"/>
                      </a:solidFill>
                      <a:prstDash val="solid"/>
                      <a:round/>
                      <a:headEnd type="none" w="med" len="med"/>
                      <a:tailEnd type="none" w="med" len="med"/>
                    </a:lnL>
                    <a:lnR>
                      <a:noFill/>
                    </a:lnR>
                    <a:lnT>
                      <a:noFill/>
                    </a:lnT>
                    <a:lnB w="12700" cap="flat" cmpd="sng" algn="ctr">
                      <a:solidFill>
                        <a:srgbClr val="AAAAAA"/>
                      </a:solidFill>
                      <a:prstDash val="solid"/>
                      <a:round/>
                      <a:headEnd type="none" w="med" len="med"/>
                      <a:tailEnd type="none" w="med" len="med"/>
                    </a:lnB>
                    <a:solidFill>
                      <a:srgbClr val="F9F9F9"/>
                    </a:solidFill>
                  </a:tcPr>
                </a:tc>
                <a:tc>
                  <a:txBody>
                    <a:bodyPr/>
                    <a:lstStyle/>
                    <a:p>
                      <a:pPr>
                        <a:spcAft>
                          <a:spcPts val="0"/>
                        </a:spcAft>
                      </a:pPr>
                      <a:r>
                        <a:rPr lang="en-IN" sz="2000" dirty="0">
                          <a:latin typeface="Times New Roman"/>
                          <a:ea typeface="Times New Roman"/>
                          <a:cs typeface="Times New Roman"/>
                        </a:rPr>
                        <a:t>may become swollen due to enlargement of the </a:t>
                      </a:r>
                      <a:r>
                        <a:rPr lang="en-IN" sz="2000" u="sng" dirty="0" smtClean="0">
                          <a:solidFill>
                            <a:schemeClr val="tx1"/>
                          </a:solidFill>
                          <a:latin typeface="Times New Roman"/>
                          <a:ea typeface="Times New Roman"/>
                          <a:cs typeface="Times New Roman"/>
                        </a:rPr>
                        <a:t>salivary</a:t>
                      </a:r>
                      <a:r>
                        <a:rPr lang="en-IN" sz="2000" u="sng" baseline="0" dirty="0" smtClean="0">
                          <a:solidFill>
                            <a:schemeClr val="tx1"/>
                          </a:solidFill>
                          <a:latin typeface="Times New Roman"/>
                          <a:ea typeface="Times New Roman"/>
                          <a:cs typeface="Times New Roman"/>
                        </a:rPr>
                        <a:t> glands</a:t>
                      </a:r>
                      <a:r>
                        <a:rPr lang="en-IN" sz="2000" dirty="0" smtClean="0">
                          <a:latin typeface="Times New Roman"/>
                          <a:ea typeface="Times New Roman"/>
                          <a:cs typeface="Times New Roman"/>
                        </a:rPr>
                        <a:t> </a:t>
                      </a:r>
                      <a:r>
                        <a:rPr lang="en-IN" sz="2000" dirty="0">
                          <a:latin typeface="Times New Roman"/>
                          <a:ea typeface="Times New Roman"/>
                          <a:cs typeface="Times New Roman"/>
                        </a:rPr>
                        <a:t>caused by excessive vomiting</a:t>
                      </a:r>
                    </a:p>
                  </a:txBody>
                  <a:tcPr marL="6902" marR="6902" marT="6902" marB="6902" anchor="ctr">
                    <a:lnL>
                      <a:noFill/>
                    </a:lnL>
                    <a:lnR w="12700" cap="flat" cmpd="sng" algn="ctr">
                      <a:solidFill>
                        <a:srgbClr val="AAAAAA"/>
                      </a:solidFill>
                      <a:prstDash val="solid"/>
                      <a:round/>
                      <a:headEnd type="none" w="med" len="med"/>
                      <a:tailEnd type="none" w="med" len="med"/>
                    </a:lnR>
                    <a:lnT>
                      <a:noFill/>
                    </a:lnT>
                    <a:lnB w="12700" cap="flat" cmpd="sng" algn="ctr">
                      <a:solidFill>
                        <a:srgbClr val="AAAAAA"/>
                      </a:solidFill>
                      <a:prstDash val="solid"/>
                      <a:round/>
                      <a:headEnd type="none" w="med" len="med"/>
                      <a:tailEnd type="none" w="med" len="med"/>
                    </a:lnB>
                    <a:solidFill>
                      <a:srgbClr val="F9F9F9"/>
                    </a:solidFill>
                  </a:tcPr>
                </a:tc>
              </a:tr>
            </a:tbl>
          </a:graphicData>
        </a:graphic>
      </p:graphicFrame>
      <p:sp>
        <p:nvSpPr>
          <p:cNvPr id="3" name="Title 2"/>
          <p:cNvSpPr>
            <a:spLocks noGrp="1"/>
          </p:cNvSpPr>
          <p:nvPr>
            <p:ph type="title"/>
          </p:nvPr>
        </p:nvSpPr>
        <p:spPr>
          <a:xfrm>
            <a:off x="0" y="71438"/>
            <a:ext cx="9144000" cy="1000108"/>
          </a:xfrm>
          <a:blipFill>
            <a:blip r:embed="rId2" cstate="print"/>
            <a:tile tx="0" ty="0" sx="100000" sy="100000" flip="none" algn="tl"/>
          </a:blipFill>
        </p:spPr>
        <p:txBody>
          <a:bodyPr>
            <a:noAutofit/>
          </a:bodyPr>
          <a:lstStyle/>
          <a:p>
            <a:r>
              <a:rPr lang="en-IN" sz="3200" b="1" dirty="0" smtClean="0">
                <a:solidFill>
                  <a:schemeClr val="accent3">
                    <a:lumMod val="40000"/>
                    <a:lumOff val="60000"/>
                  </a:schemeClr>
                </a:solidFill>
              </a:rPr>
              <a:t>POSSIBLE SIGNS OF ANOREXIA NERVOSA AND BULIMIA NERVOSA</a:t>
            </a:r>
            <a:endParaRPr lang="en-IN" sz="3200" dirty="0">
              <a:solidFill>
                <a:schemeClr val="accent3">
                  <a:lumMod val="40000"/>
                  <a:lumOff val="60000"/>
                </a:schemeClr>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6429420"/>
          </a:xfrm>
          <a:blipFill>
            <a:blip r:embed="rId2" cstate="print"/>
            <a:tile tx="0" ty="0" sx="100000" sy="100000" flip="none" algn="tl"/>
          </a:blipFill>
        </p:spPr>
        <p:txBody>
          <a:bodyPr>
            <a:normAutofit/>
          </a:bodyPr>
          <a:lstStyle/>
          <a:p>
            <a:r>
              <a:rPr lang="en-IN" sz="6000" dirty="0" smtClean="0">
                <a:solidFill>
                  <a:schemeClr val="accent3">
                    <a:lumMod val="60000"/>
                    <a:lumOff val="40000"/>
                  </a:schemeClr>
                </a:solidFill>
              </a:rPr>
              <a:t>BINGE EATING DISORDER</a:t>
            </a:r>
            <a:endParaRPr lang="en-IN" sz="6000" dirty="0">
              <a:solidFill>
                <a:schemeClr val="accent3">
                  <a:lumMod val="60000"/>
                  <a:lumOff val="40000"/>
                </a:schemeClr>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cstate="print"/>
            <a:tile tx="0" ty="0" sx="100000" sy="100000" flip="none" algn="tl"/>
          </a:blipFill>
        </p:spPr>
        <p:txBody>
          <a:bodyPr/>
          <a:lstStyle/>
          <a:p>
            <a:r>
              <a:rPr lang="en-US" dirty="0" smtClean="0">
                <a:solidFill>
                  <a:schemeClr val="accent3">
                    <a:lumMod val="40000"/>
                    <a:lumOff val="60000"/>
                  </a:schemeClr>
                </a:solidFill>
              </a:rPr>
              <a:t>INTRODUCTION</a:t>
            </a:r>
            <a:endParaRPr lang="en-IN" dirty="0">
              <a:solidFill>
                <a:schemeClr val="accent3">
                  <a:lumMod val="40000"/>
                  <a:lumOff val="60000"/>
                </a:schemeClr>
              </a:solidFill>
            </a:endParaRPr>
          </a:p>
        </p:txBody>
      </p:sp>
      <p:sp>
        <p:nvSpPr>
          <p:cNvPr id="3" name="Content Placeholder 2"/>
          <p:cNvSpPr>
            <a:spLocks noGrp="1"/>
          </p:cNvSpPr>
          <p:nvPr>
            <p:ph idx="1"/>
          </p:nvPr>
        </p:nvSpPr>
        <p:spPr>
          <a:xfrm>
            <a:off x="457200" y="1600200"/>
            <a:ext cx="8229600" cy="4900634"/>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lgn="just">
              <a:buFont typeface="Wingdings" pitchFamily="2" charset="2"/>
              <a:buChar char="Ø"/>
            </a:pPr>
            <a:r>
              <a:rPr lang="en-IN" sz="2000" dirty="0" smtClean="0"/>
              <a:t>Binge eating disorder (BED) is the </a:t>
            </a:r>
            <a:r>
              <a:rPr lang="en-IN" sz="2000" dirty="0" smtClean="0">
                <a:solidFill>
                  <a:srgbClr val="0070C0"/>
                </a:solidFill>
              </a:rPr>
              <a:t>most common eating disorder </a:t>
            </a:r>
            <a:r>
              <a:rPr lang="en-IN" sz="2000" dirty="0" smtClean="0"/>
              <a:t>in the United States affecting </a:t>
            </a:r>
            <a:r>
              <a:rPr lang="en-IN" sz="2000" dirty="0" smtClean="0">
                <a:solidFill>
                  <a:srgbClr val="0070C0"/>
                </a:solidFill>
              </a:rPr>
              <a:t>3.5% of females and 2% of males </a:t>
            </a:r>
            <a:r>
              <a:rPr lang="en-IN" sz="2000" dirty="0" smtClean="0"/>
              <a:t>and is prevalent in up to </a:t>
            </a:r>
            <a:r>
              <a:rPr lang="en-IN" sz="2000" dirty="0" smtClean="0">
                <a:solidFill>
                  <a:srgbClr val="0070C0"/>
                </a:solidFill>
              </a:rPr>
              <a:t>30% of those seeking weight loss treatment</a:t>
            </a:r>
            <a:r>
              <a:rPr lang="en-IN" sz="2000" dirty="0" smtClean="0"/>
              <a:t>.</a:t>
            </a:r>
          </a:p>
          <a:p>
            <a:pPr algn="just">
              <a:buFont typeface="Wingdings" pitchFamily="2" charset="2"/>
              <a:buChar char="Ø"/>
            </a:pPr>
            <a:r>
              <a:rPr lang="en-IN" sz="2000" dirty="0" smtClean="0"/>
              <a:t> twice as common among </a:t>
            </a:r>
            <a:r>
              <a:rPr lang="en-IN" sz="2000" dirty="0" smtClean="0">
                <a:solidFill>
                  <a:srgbClr val="0070C0"/>
                </a:solidFill>
              </a:rPr>
              <a:t>women </a:t>
            </a:r>
            <a:r>
              <a:rPr lang="en-IN" sz="2000" dirty="0" smtClean="0"/>
              <a:t>as among men. </a:t>
            </a:r>
          </a:p>
          <a:p>
            <a:pPr algn="just">
              <a:buFont typeface="Wingdings" pitchFamily="2" charset="2"/>
              <a:buChar char="Ø"/>
            </a:pPr>
            <a:r>
              <a:rPr lang="en-IN" sz="2000" dirty="0" smtClean="0"/>
              <a:t> all ethno-cultural and racial populations.</a:t>
            </a:r>
          </a:p>
          <a:p>
            <a:pPr algn="just">
              <a:buFont typeface="Wingdings" pitchFamily="2" charset="2"/>
              <a:buChar char="Ø"/>
            </a:pPr>
            <a:r>
              <a:rPr lang="en-IN" sz="2000" dirty="0" smtClean="0"/>
              <a:t> Although it is not yet classified as a separate disorder, it was first described in 1959 by psychiatrist and researcher </a:t>
            </a:r>
            <a:r>
              <a:rPr lang="en-IN" sz="2000" dirty="0" smtClean="0">
                <a:solidFill>
                  <a:srgbClr val="0070C0"/>
                </a:solidFill>
              </a:rPr>
              <a:t>Albert </a:t>
            </a:r>
            <a:r>
              <a:rPr lang="en-IN" sz="2000" dirty="0" err="1" smtClean="0">
                <a:solidFill>
                  <a:srgbClr val="0070C0"/>
                </a:solidFill>
              </a:rPr>
              <a:t>Stunkard</a:t>
            </a:r>
            <a:r>
              <a:rPr lang="en-IN" sz="2000" dirty="0" smtClean="0">
                <a:solidFill>
                  <a:srgbClr val="0070C0"/>
                </a:solidFill>
              </a:rPr>
              <a:t> </a:t>
            </a:r>
            <a:r>
              <a:rPr lang="en-IN" sz="2000" dirty="0" smtClean="0"/>
              <a:t>as "Night Eating Syndrome" (NES), and the term "Binge Eating Disorder" was coined to describe the same binging-type eating </a:t>
            </a:r>
            <a:r>
              <a:rPr lang="en-IN" sz="2000" dirty="0" err="1" smtClean="0"/>
              <a:t>behavior</a:t>
            </a:r>
            <a:r>
              <a:rPr lang="en-IN" sz="2000" dirty="0" smtClean="0"/>
              <a:t> without the nocturnal component. </a:t>
            </a:r>
          </a:p>
          <a:p>
            <a:pPr algn="just">
              <a:buFont typeface="Wingdings" pitchFamily="2" charset="2"/>
              <a:buChar char="Ø"/>
            </a:pPr>
            <a:r>
              <a:rPr lang="en-IN" sz="2000" dirty="0" smtClean="0"/>
              <a:t>BED usually </a:t>
            </a:r>
            <a:r>
              <a:rPr lang="en-IN" sz="2000" dirty="0" smtClean="0">
                <a:solidFill>
                  <a:srgbClr val="0070C0"/>
                </a:solidFill>
              </a:rPr>
              <a:t>leads to obesity </a:t>
            </a:r>
            <a:r>
              <a:rPr lang="en-IN" sz="2000" dirty="0" smtClean="0"/>
              <a:t>although it can occur in normal weight individuals. </a:t>
            </a:r>
          </a:p>
          <a:p>
            <a:pPr algn="just">
              <a:buFont typeface="Wingdings" pitchFamily="2" charset="2"/>
              <a:buChar char="Ø"/>
            </a:pPr>
            <a:r>
              <a:rPr lang="en-IN" sz="2000" dirty="0" smtClean="0"/>
              <a:t>There may be a genetic inheritance factor involved in BED independent of other obesity risks and there is also a </a:t>
            </a:r>
            <a:r>
              <a:rPr lang="en-IN" sz="2000" dirty="0" smtClean="0">
                <a:solidFill>
                  <a:srgbClr val="0070C0"/>
                </a:solidFill>
              </a:rPr>
              <a:t>higher incidence of psychiatric </a:t>
            </a:r>
            <a:r>
              <a:rPr lang="en-IN" sz="2000" dirty="0" err="1" smtClean="0">
                <a:solidFill>
                  <a:srgbClr val="0070C0"/>
                </a:solidFill>
              </a:rPr>
              <a:t>comorbidity</a:t>
            </a:r>
            <a:r>
              <a:rPr lang="en-IN" sz="2000" dirty="0" smtClean="0">
                <a:solidFill>
                  <a:srgbClr val="0070C0"/>
                </a:solidFill>
              </a:rPr>
              <a:t>, </a:t>
            </a:r>
            <a:r>
              <a:rPr lang="en-IN" sz="2000" dirty="0" smtClean="0"/>
              <a:t>with the percentage of individuals with BED and an Axis I </a:t>
            </a:r>
            <a:r>
              <a:rPr lang="en-IN" sz="2000" dirty="0" err="1" smtClean="0"/>
              <a:t>comorbid</a:t>
            </a:r>
            <a:r>
              <a:rPr lang="en-IN" sz="2000" dirty="0" smtClean="0"/>
              <a:t> psychiatric disorder being </a:t>
            </a:r>
            <a:r>
              <a:rPr lang="en-IN" sz="2000" dirty="0" smtClean="0">
                <a:solidFill>
                  <a:srgbClr val="0070C0"/>
                </a:solidFill>
              </a:rPr>
              <a:t>78.9%</a:t>
            </a:r>
            <a:r>
              <a:rPr lang="en-IN" sz="2000" dirty="0" smtClean="0"/>
              <a:t> and for those with subclinical BED, </a:t>
            </a:r>
            <a:r>
              <a:rPr lang="en-IN" sz="2000" dirty="0" smtClean="0">
                <a:solidFill>
                  <a:srgbClr val="0070C0"/>
                </a:solidFill>
              </a:rPr>
              <a:t>63.6%</a:t>
            </a:r>
            <a:r>
              <a:rPr lang="en-IN" sz="2000" dirty="0" smtClean="0"/>
              <a:t>.</a:t>
            </a:r>
          </a:p>
          <a:p>
            <a:pPr algn="just">
              <a:buFont typeface="Wingdings" pitchFamily="2" charset="2"/>
              <a:buChar char="Ø"/>
            </a:pPr>
            <a:r>
              <a:rPr lang="en-IN" sz="2000" dirty="0" smtClean="0"/>
              <a:t>The </a:t>
            </a:r>
            <a:r>
              <a:rPr lang="en-IN" sz="2000" dirty="0" smtClean="0">
                <a:solidFill>
                  <a:srgbClr val="0070C0"/>
                </a:solidFill>
              </a:rPr>
              <a:t>trigger point </a:t>
            </a:r>
            <a:r>
              <a:rPr lang="en-IN" sz="2000" dirty="0" smtClean="0"/>
              <a:t>can be emotion such as happiness, anger, sadness or boredom.</a:t>
            </a:r>
          </a:p>
          <a:p>
            <a:pPr algn="just">
              <a:buNone/>
            </a:pPr>
            <a:endParaRPr lang="en-IN" sz="2000" dirty="0" smtClean="0"/>
          </a:p>
          <a:p>
            <a:pPr algn="just"/>
            <a:endParaRPr lang="en-IN" sz="20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57158" y="149882"/>
          <a:ext cx="8501122" cy="6493828"/>
        </p:xfrm>
        <a:graphic>
          <a:graphicData uri="http://schemas.openxmlformats.org/drawingml/2006/table">
            <a:tbl>
              <a:tblPr/>
              <a:tblGrid>
                <a:gridCol w="2665606"/>
                <a:gridCol w="5835516"/>
              </a:tblGrid>
              <a:tr h="928693">
                <a:tc gridSpan="2">
                  <a:txBody>
                    <a:bodyPr/>
                    <a:lstStyle/>
                    <a:p>
                      <a:pPr algn="l"/>
                      <a:r>
                        <a:rPr lang="en-IN" sz="2400" dirty="0" smtClean="0">
                          <a:solidFill>
                            <a:srgbClr val="FFFFFF"/>
                          </a:solidFill>
                        </a:rPr>
                        <a:t>POSSIBLE SIGNS OF BINGE EATING DISORDER | BINGE EATING IN BULIMIA NERVOSA</a:t>
                      </a:r>
                      <a:endParaRPr lang="en-IN" sz="2400" dirty="0"/>
                    </a:p>
                  </a:txBody>
                  <a:tcPr marL="66623" marR="66623" marT="33311" marB="33311" anchor="ctr">
                    <a:lnL>
                      <a:noFill/>
                    </a:lnL>
                    <a:lnR>
                      <a:noFill/>
                    </a:lnR>
                    <a:lnT>
                      <a:noFill/>
                    </a:lnT>
                    <a:lnB>
                      <a:noFill/>
                    </a:lnB>
                    <a:blipFill>
                      <a:blip r:embed="rId2"/>
                      <a:tile tx="0" ty="0" sx="100000" sy="100000" flip="none" algn="tl"/>
                    </a:blipFill>
                  </a:tcPr>
                </a:tc>
                <a:tc hMerge="1">
                  <a:txBody>
                    <a:bodyPr/>
                    <a:lstStyle/>
                    <a:p>
                      <a:endParaRPr lang="en-IN"/>
                    </a:p>
                  </a:txBody>
                  <a:tcPr/>
                </a:tc>
              </a:tr>
              <a:tr h="721406">
                <a:tc>
                  <a:txBody>
                    <a:bodyPr/>
                    <a:lstStyle/>
                    <a:p>
                      <a:pPr algn="l"/>
                      <a:r>
                        <a:rPr lang="en-IN" sz="2000" dirty="0"/>
                        <a:t>R</a:t>
                      </a:r>
                      <a:r>
                        <a:rPr lang="en-IN" sz="2000" dirty="0" smtClean="0"/>
                        <a:t>apid</a:t>
                      </a:r>
                      <a:endParaRPr lang="en-IN" sz="2000" dirty="0"/>
                    </a:p>
                  </a:txBody>
                  <a:tcPr marL="66623" marR="66623" marT="33311" marB="33311" anchor="ctr">
                    <a:lnL>
                      <a:noFill/>
                    </a:lnL>
                    <a:lnR>
                      <a:noFill/>
                    </a:lnR>
                    <a:lnT>
                      <a:noFill/>
                    </a:lnT>
                    <a:lnB>
                      <a:noFill/>
                    </a:lnB>
                    <a:solidFill>
                      <a:schemeClr val="accent3">
                        <a:lumMod val="60000"/>
                        <a:lumOff val="40000"/>
                      </a:schemeClr>
                    </a:solidFill>
                  </a:tcPr>
                </a:tc>
                <a:tc>
                  <a:txBody>
                    <a:bodyPr/>
                    <a:lstStyle/>
                    <a:p>
                      <a:pPr algn="l"/>
                      <a:r>
                        <a:rPr lang="en-IN" sz="2000" dirty="0"/>
                        <a:t>eats at a rapid pace, much faster than normal</a:t>
                      </a:r>
                    </a:p>
                  </a:txBody>
                  <a:tcPr marL="66623" marR="66623" marT="33311" marB="33311" anchor="ctr">
                    <a:lnL>
                      <a:noFill/>
                    </a:lnL>
                    <a:lnR>
                      <a:noFill/>
                    </a:lnR>
                    <a:lnT>
                      <a:noFill/>
                    </a:lnT>
                    <a:lnB>
                      <a:noFill/>
                    </a:lnB>
                    <a:solidFill>
                      <a:schemeClr val="accent3">
                        <a:lumMod val="60000"/>
                        <a:lumOff val="40000"/>
                      </a:schemeClr>
                    </a:solidFill>
                  </a:tcPr>
                </a:tc>
              </a:tr>
              <a:tr h="721406">
                <a:tc>
                  <a:txBody>
                    <a:bodyPr/>
                    <a:lstStyle/>
                    <a:p>
                      <a:pPr algn="l"/>
                      <a:r>
                        <a:rPr lang="en-IN" sz="2000" dirty="0"/>
                        <a:t>A</a:t>
                      </a:r>
                      <a:r>
                        <a:rPr lang="en-IN" sz="2000" dirty="0" smtClean="0"/>
                        <a:t>mount</a:t>
                      </a:r>
                      <a:endParaRPr lang="en-IN" sz="2000" dirty="0"/>
                    </a:p>
                  </a:txBody>
                  <a:tcPr marL="66623" marR="66623" marT="33311" marB="33311" anchor="ctr">
                    <a:lnL>
                      <a:noFill/>
                    </a:lnL>
                    <a:lnR>
                      <a:noFill/>
                    </a:lnR>
                    <a:lnT>
                      <a:noFill/>
                    </a:lnT>
                    <a:lnB>
                      <a:noFill/>
                    </a:lnB>
                    <a:solidFill>
                      <a:schemeClr val="tx2">
                        <a:lumMod val="20000"/>
                        <a:lumOff val="80000"/>
                      </a:schemeClr>
                    </a:solidFill>
                  </a:tcPr>
                </a:tc>
                <a:tc>
                  <a:txBody>
                    <a:bodyPr/>
                    <a:lstStyle/>
                    <a:p>
                      <a:pPr algn="l"/>
                      <a:r>
                        <a:rPr lang="en-IN" sz="2000" dirty="0"/>
                        <a:t>eats a large amount of food at one sitting</a:t>
                      </a:r>
                    </a:p>
                  </a:txBody>
                  <a:tcPr marL="66623" marR="66623" marT="33311" marB="33311" anchor="ctr">
                    <a:lnL>
                      <a:noFill/>
                    </a:lnL>
                    <a:lnR>
                      <a:noFill/>
                    </a:lnR>
                    <a:lnT>
                      <a:noFill/>
                    </a:lnT>
                    <a:lnB>
                      <a:noFill/>
                    </a:lnB>
                    <a:solidFill>
                      <a:schemeClr val="tx2">
                        <a:lumMod val="20000"/>
                        <a:lumOff val="80000"/>
                      </a:schemeClr>
                    </a:solidFill>
                  </a:tcPr>
                </a:tc>
              </a:tr>
              <a:tr h="412233">
                <a:tc>
                  <a:txBody>
                    <a:bodyPr/>
                    <a:lstStyle/>
                    <a:p>
                      <a:pPr algn="l"/>
                      <a:r>
                        <a:rPr lang="en-IN" sz="2000" dirty="0"/>
                        <a:t>P</a:t>
                      </a:r>
                      <a:r>
                        <a:rPr lang="en-IN" sz="2000" dirty="0" smtClean="0"/>
                        <a:t>owerless</a:t>
                      </a:r>
                      <a:endParaRPr lang="en-IN" sz="2000" dirty="0"/>
                    </a:p>
                  </a:txBody>
                  <a:tcPr marL="66623" marR="66623" marT="33311" marB="33311" anchor="ctr">
                    <a:lnL>
                      <a:noFill/>
                    </a:lnL>
                    <a:lnR>
                      <a:noFill/>
                    </a:lnR>
                    <a:lnT>
                      <a:noFill/>
                    </a:lnT>
                    <a:lnB>
                      <a:noFill/>
                    </a:lnB>
                    <a:solidFill>
                      <a:schemeClr val="accent3">
                        <a:lumMod val="60000"/>
                        <a:lumOff val="40000"/>
                      </a:schemeClr>
                    </a:solidFill>
                  </a:tcPr>
                </a:tc>
                <a:tc>
                  <a:txBody>
                    <a:bodyPr/>
                    <a:lstStyle/>
                    <a:p>
                      <a:pPr algn="l"/>
                      <a:r>
                        <a:rPr lang="en-IN" sz="2000" dirty="0"/>
                        <a:t>feels powerless to stop eating</a:t>
                      </a:r>
                    </a:p>
                  </a:txBody>
                  <a:tcPr marL="66623" marR="66623" marT="33311" marB="33311" anchor="ctr">
                    <a:lnL>
                      <a:noFill/>
                    </a:lnL>
                    <a:lnR>
                      <a:noFill/>
                    </a:lnR>
                    <a:lnT>
                      <a:noFill/>
                    </a:lnT>
                    <a:lnB>
                      <a:noFill/>
                    </a:lnB>
                    <a:solidFill>
                      <a:schemeClr val="accent3">
                        <a:lumMod val="60000"/>
                        <a:lumOff val="40000"/>
                      </a:schemeClr>
                    </a:solidFill>
                  </a:tcPr>
                </a:tc>
              </a:tr>
              <a:tr h="721406">
                <a:tc>
                  <a:txBody>
                    <a:bodyPr/>
                    <a:lstStyle/>
                    <a:p>
                      <a:pPr algn="l"/>
                      <a:r>
                        <a:rPr lang="en-IN" sz="2000" dirty="0" smtClean="0"/>
                        <a:t>Satiety</a:t>
                      </a:r>
                      <a:endParaRPr lang="en-IN" sz="2000" dirty="0"/>
                    </a:p>
                  </a:txBody>
                  <a:tcPr marL="66623" marR="66623" marT="33311" marB="33311" anchor="ctr">
                    <a:lnL>
                      <a:noFill/>
                    </a:lnL>
                    <a:lnR>
                      <a:noFill/>
                    </a:lnR>
                    <a:lnT>
                      <a:noFill/>
                    </a:lnT>
                    <a:lnB>
                      <a:noFill/>
                    </a:lnB>
                    <a:solidFill>
                      <a:schemeClr val="tx2">
                        <a:lumMod val="20000"/>
                        <a:lumOff val="80000"/>
                      </a:schemeClr>
                    </a:solidFill>
                  </a:tcPr>
                </a:tc>
                <a:tc>
                  <a:txBody>
                    <a:bodyPr/>
                    <a:lstStyle/>
                    <a:p>
                      <a:pPr algn="l"/>
                      <a:r>
                        <a:rPr lang="en-IN" sz="2000" dirty="0"/>
                        <a:t>never feeling satisfied after eating</a:t>
                      </a:r>
                    </a:p>
                  </a:txBody>
                  <a:tcPr marL="66623" marR="66623" marT="33311" marB="33311" anchor="ctr">
                    <a:lnL>
                      <a:noFill/>
                    </a:lnL>
                    <a:lnR>
                      <a:noFill/>
                    </a:lnR>
                    <a:lnT>
                      <a:noFill/>
                    </a:lnT>
                    <a:lnB>
                      <a:noFill/>
                    </a:lnB>
                    <a:solidFill>
                      <a:schemeClr val="tx2">
                        <a:lumMod val="20000"/>
                        <a:lumOff val="80000"/>
                      </a:schemeClr>
                    </a:solidFill>
                  </a:tcPr>
                </a:tc>
              </a:tr>
              <a:tr h="721406">
                <a:tc>
                  <a:txBody>
                    <a:bodyPr/>
                    <a:lstStyle/>
                    <a:p>
                      <a:pPr algn="l"/>
                      <a:r>
                        <a:rPr lang="en-IN" sz="2000" dirty="0"/>
                        <a:t>E</a:t>
                      </a:r>
                      <a:r>
                        <a:rPr lang="en-IN" sz="2000" dirty="0" smtClean="0"/>
                        <a:t>mbarrassment</a:t>
                      </a:r>
                      <a:endParaRPr lang="en-IN" sz="2000" dirty="0"/>
                    </a:p>
                  </a:txBody>
                  <a:tcPr marL="66623" marR="66623" marT="33311" marB="33311" anchor="ctr">
                    <a:lnL>
                      <a:noFill/>
                    </a:lnL>
                    <a:lnR>
                      <a:noFill/>
                    </a:lnR>
                    <a:lnT>
                      <a:noFill/>
                    </a:lnT>
                    <a:lnB>
                      <a:noFill/>
                    </a:lnB>
                    <a:solidFill>
                      <a:schemeClr val="accent3">
                        <a:lumMod val="60000"/>
                        <a:lumOff val="40000"/>
                      </a:schemeClr>
                    </a:solidFill>
                  </a:tcPr>
                </a:tc>
                <a:tc>
                  <a:txBody>
                    <a:bodyPr/>
                    <a:lstStyle/>
                    <a:p>
                      <a:pPr algn="l"/>
                      <a:r>
                        <a:rPr lang="en-IN" sz="2000" dirty="0" smtClean="0"/>
                        <a:t>embarrassed </a:t>
                      </a:r>
                      <a:r>
                        <a:rPr lang="en-IN" sz="2000" dirty="0"/>
                        <a:t>over amount of food being eaten</a:t>
                      </a:r>
                    </a:p>
                  </a:txBody>
                  <a:tcPr marL="66623" marR="66623" marT="33311" marB="33311" anchor="ctr">
                    <a:lnL>
                      <a:noFill/>
                    </a:lnL>
                    <a:lnR>
                      <a:noFill/>
                    </a:lnR>
                    <a:lnT>
                      <a:noFill/>
                    </a:lnT>
                    <a:lnB>
                      <a:noFill/>
                    </a:lnB>
                    <a:solidFill>
                      <a:schemeClr val="accent3">
                        <a:lumMod val="60000"/>
                        <a:lumOff val="40000"/>
                      </a:schemeClr>
                    </a:solidFill>
                  </a:tcPr>
                </a:tc>
              </a:tr>
              <a:tr h="721406">
                <a:tc>
                  <a:txBody>
                    <a:bodyPr/>
                    <a:lstStyle/>
                    <a:p>
                      <a:pPr algn="l"/>
                      <a:r>
                        <a:rPr lang="en-IN" sz="2000" dirty="0"/>
                        <a:t>S</a:t>
                      </a:r>
                      <a:r>
                        <a:rPr lang="en-IN" sz="2000" dirty="0" smtClean="0"/>
                        <a:t>ecret</a:t>
                      </a:r>
                      <a:endParaRPr lang="en-IN" sz="2000" dirty="0"/>
                    </a:p>
                  </a:txBody>
                  <a:tcPr marL="66623" marR="66623" marT="33311" marB="33311" anchor="ctr">
                    <a:lnL>
                      <a:noFill/>
                    </a:lnL>
                    <a:lnR>
                      <a:noFill/>
                    </a:lnR>
                    <a:lnT>
                      <a:noFill/>
                    </a:lnT>
                    <a:lnB>
                      <a:noFill/>
                    </a:lnB>
                    <a:solidFill>
                      <a:schemeClr val="tx2">
                        <a:lumMod val="20000"/>
                        <a:lumOff val="80000"/>
                      </a:schemeClr>
                    </a:solidFill>
                  </a:tcPr>
                </a:tc>
                <a:tc>
                  <a:txBody>
                    <a:bodyPr/>
                    <a:lstStyle/>
                    <a:p>
                      <a:pPr algn="l"/>
                      <a:r>
                        <a:rPr lang="en-IN" sz="2000" dirty="0"/>
                        <a:t>eats normally around others but binges in secret</a:t>
                      </a:r>
                    </a:p>
                  </a:txBody>
                  <a:tcPr marL="66623" marR="66623" marT="33311" marB="33311" anchor="ctr">
                    <a:lnL>
                      <a:noFill/>
                    </a:lnL>
                    <a:lnR>
                      <a:noFill/>
                    </a:lnR>
                    <a:lnT>
                      <a:noFill/>
                    </a:lnT>
                    <a:lnB>
                      <a:noFill/>
                    </a:lnB>
                    <a:solidFill>
                      <a:schemeClr val="tx2">
                        <a:lumMod val="20000"/>
                        <a:lumOff val="80000"/>
                      </a:schemeClr>
                    </a:solidFill>
                  </a:tcPr>
                </a:tc>
              </a:tr>
              <a:tr h="412233">
                <a:tc>
                  <a:txBody>
                    <a:bodyPr/>
                    <a:lstStyle/>
                    <a:p>
                      <a:pPr algn="l"/>
                      <a:r>
                        <a:rPr lang="en-IN" sz="2000" dirty="0"/>
                        <a:t>H</a:t>
                      </a:r>
                      <a:r>
                        <a:rPr lang="en-IN" sz="2000" dirty="0" smtClean="0"/>
                        <a:t>unger</a:t>
                      </a:r>
                      <a:endParaRPr lang="en-IN" sz="2000" dirty="0"/>
                    </a:p>
                  </a:txBody>
                  <a:tcPr marL="66623" marR="66623" marT="33311" marB="33311" anchor="ctr">
                    <a:lnL>
                      <a:noFill/>
                    </a:lnL>
                    <a:lnR>
                      <a:noFill/>
                    </a:lnR>
                    <a:lnT>
                      <a:noFill/>
                    </a:lnT>
                    <a:lnB>
                      <a:noFill/>
                    </a:lnB>
                    <a:solidFill>
                      <a:schemeClr val="accent3">
                        <a:lumMod val="60000"/>
                        <a:lumOff val="40000"/>
                      </a:schemeClr>
                    </a:solidFill>
                  </a:tcPr>
                </a:tc>
                <a:tc>
                  <a:txBody>
                    <a:bodyPr/>
                    <a:lstStyle/>
                    <a:p>
                      <a:pPr algn="l"/>
                      <a:r>
                        <a:rPr lang="en-IN" sz="2000" dirty="0"/>
                        <a:t>eats even when not hungry</a:t>
                      </a:r>
                    </a:p>
                  </a:txBody>
                  <a:tcPr marL="66623" marR="66623" marT="33311" marB="33311" anchor="ctr">
                    <a:lnL>
                      <a:noFill/>
                    </a:lnL>
                    <a:lnR>
                      <a:noFill/>
                    </a:lnR>
                    <a:lnT>
                      <a:noFill/>
                    </a:lnT>
                    <a:lnB>
                      <a:noFill/>
                    </a:lnB>
                    <a:solidFill>
                      <a:schemeClr val="accent3">
                        <a:lumMod val="60000"/>
                        <a:lumOff val="40000"/>
                      </a:schemeClr>
                    </a:solidFill>
                  </a:tcPr>
                </a:tc>
              </a:tr>
              <a:tr h="412233">
                <a:tc>
                  <a:txBody>
                    <a:bodyPr/>
                    <a:lstStyle/>
                    <a:p>
                      <a:pPr algn="l"/>
                      <a:r>
                        <a:rPr lang="en-IN" sz="2000" dirty="0"/>
                        <a:t>D</a:t>
                      </a:r>
                      <a:r>
                        <a:rPr lang="en-IN" sz="2000" dirty="0" smtClean="0"/>
                        <a:t>epression</a:t>
                      </a:r>
                      <a:endParaRPr lang="en-IN" sz="2000" dirty="0"/>
                    </a:p>
                  </a:txBody>
                  <a:tcPr marL="66623" marR="66623" marT="33311" marB="33311" anchor="ctr">
                    <a:lnL>
                      <a:noFill/>
                    </a:lnL>
                    <a:lnR>
                      <a:noFill/>
                    </a:lnR>
                    <a:lnT>
                      <a:noFill/>
                    </a:lnT>
                    <a:lnB>
                      <a:noFill/>
                    </a:lnB>
                    <a:solidFill>
                      <a:schemeClr val="tx2">
                        <a:lumMod val="20000"/>
                        <a:lumOff val="80000"/>
                      </a:schemeClr>
                    </a:solidFill>
                  </a:tcPr>
                </a:tc>
                <a:tc>
                  <a:txBody>
                    <a:bodyPr/>
                    <a:lstStyle/>
                    <a:p>
                      <a:pPr algn="l"/>
                      <a:r>
                        <a:rPr lang="en-IN" sz="2000" dirty="0"/>
                        <a:t>frequently in depressed mood</a:t>
                      </a:r>
                    </a:p>
                  </a:txBody>
                  <a:tcPr marL="66623" marR="66623" marT="33311" marB="33311" anchor="ctr">
                    <a:lnL>
                      <a:noFill/>
                    </a:lnL>
                    <a:lnR>
                      <a:noFill/>
                    </a:lnR>
                    <a:lnT>
                      <a:noFill/>
                    </a:lnT>
                    <a:lnB>
                      <a:noFill/>
                    </a:lnB>
                    <a:solidFill>
                      <a:schemeClr val="tx2">
                        <a:lumMod val="20000"/>
                        <a:lumOff val="80000"/>
                      </a:schemeClr>
                    </a:solidFill>
                  </a:tcPr>
                </a:tc>
              </a:tr>
              <a:tr h="721406">
                <a:tc>
                  <a:txBody>
                    <a:bodyPr/>
                    <a:lstStyle/>
                    <a:p>
                      <a:pPr algn="l"/>
                      <a:r>
                        <a:rPr lang="en-IN" sz="2000" dirty="0" smtClean="0"/>
                        <a:t>Hoarding</a:t>
                      </a:r>
                      <a:endParaRPr lang="en-IN" sz="2000" dirty="0"/>
                    </a:p>
                  </a:txBody>
                  <a:tcPr marL="66623" marR="66623" marT="33311" marB="33311" anchor="ctr">
                    <a:lnL>
                      <a:noFill/>
                    </a:lnL>
                    <a:lnR>
                      <a:noFill/>
                    </a:lnR>
                    <a:lnT>
                      <a:noFill/>
                    </a:lnT>
                    <a:lnB>
                      <a:noFill/>
                    </a:lnB>
                    <a:solidFill>
                      <a:schemeClr val="accent3">
                        <a:lumMod val="60000"/>
                        <a:lumOff val="40000"/>
                      </a:schemeClr>
                    </a:solidFill>
                  </a:tcPr>
                </a:tc>
                <a:tc>
                  <a:txBody>
                    <a:bodyPr/>
                    <a:lstStyle/>
                    <a:p>
                      <a:pPr algn="l"/>
                      <a:r>
                        <a:rPr lang="en-IN" sz="2000" dirty="0"/>
                        <a:t>hoards food and hides empty food containers</a:t>
                      </a:r>
                    </a:p>
                  </a:txBody>
                  <a:tcPr marL="66623" marR="66623" marT="33311" marB="33311" anchor="ctr">
                    <a:lnL>
                      <a:noFill/>
                    </a:lnL>
                    <a:lnR>
                      <a:noFill/>
                    </a:lnR>
                    <a:lnT>
                      <a:noFill/>
                    </a:lnT>
                    <a:lnB>
                      <a:noFill/>
                    </a:lnB>
                    <a:solidFill>
                      <a:schemeClr val="accent3">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228600" y="381000"/>
            <a:ext cx="7477125" cy="1143000"/>
          </a:xfrm>
        </p:spPr>
        <p:txBody>
          <a:bodyPr>
            <a:normAutofit fontScale="90000"/>
          </a:bodyPr>
          <a:lstStyle/>
          <a:p>
            <a:r>
              <a:rPr lang="en-US" altLang="en-US" sz="3600" b="1"/>
              <a:t>Stage 5, REM</a:t>
            </a:r>
            <a:r>
              <a:rPr lang="en-US" altLang="en-US" sz="3600"/>
              <a:t> </a:t>
            </a:r>
            <a:br>
              <a:rPr lang="en-US" altLang="en-US" sz="3600"/>
            </a:br>
            <a:endParaRPr lang="en-US" altLang="en-US" sz="3600"/>
          </a:p>
        </p:txBody>
      </p:sp>
      <p:sp>
        <p:nvSpPr>
          <p:cNvPr id="35843" name="Rectangle 3"/>
          <p:cNvSpPr>
            <a:spLocks noGrp="1" noChangeArrowheads="1"/>
          </p:cNvSpPr>
          <p:nvPr>
            <p:ph idx="1"/>
          </p:nvPr>
        </p:nvSpPr>
        <p:spPr>
          <a:xfrm>
            <a:off x="263525" y="1219200"/>
            <a:ext cx="7386638" cy="5486400"/>
          </a:xfrm>
        </p:spPr>
        <p:txBody>
          <a:bodyPr/>
          <a:lstStyle/>
          <a:p>
            <a:pPr>
              <a:lnSpc>
                <a:spcPct val="80000"/>
              </a:lnSpc>
            </a:pPr>
            <a:r>
              <a:rPr lang="en-US" altLang="en-US" sz="2000" dirty="0"/>
              <a:t>REM sleep is distinguishable from NREM sleep by changes in physiological states, including its </a:t>
            </a:r>
            <a:r>
              <a:rPr lang="en-US" altLang="en-US" sz="2000" dirty="0">
                <a:solidFill>
                  <a:schemeClr val="tx2"/>
                </a:solidFill>
              </a:rPr>
              <a:t>characteristic rapid eye movements. </a:t>
            </a:r>
          </a:p>
          <a:p>
            <a:pPr>
              <a:lnSpc>
                <a:spcPct val="80000"/>
              </a:lnSpc>
            </a:pPr>
            <a:r>
              <a:rPr lang="en-US" altLang="en-US" sz="2000" dirty="0"/>
              <a:t>In normal REM sleep, heart rate and respiration speed up and become erratic, while the face, fingers, and legs may twitch. </a:t>
            </a:r>
          </a:p>
          <a:p>
            <a:pPr>
              <a:lnSpc>
                <a:spcPct val="80000"/>
              </a:lnSpc>
            </a:pPr>
            <a:r>
              <a:rPr lang="en-US" altLang="en-US" sz="2000" dirty="0">
                <a:solidFill>
                  <a:schemeClr val="tx2"/>
                </a:solidFill>
              </a:rPr>
              <a:t>Intense dreaming</a:t>
            </a:r>
            <a:r>
              <a:rPr lang="en-US" altLang="en-US" sz="2000" dirty="0"/>
              <a:t> occurs during REM sleep as a result of heightened cerebral activity, but paralysis occurs simultaneously in the major voluntary muscle groups, including the </a:t>
            </a:r>
            <a:r>
              <a:rPr lang="en-US" altLang="en-US" sz="2000" dirty="0" err="1"/>
              <a:t>submental</a:t>
            </a:r>
            <a:r>
              <a:rPr lang="en-US" altLang="en-US" sz="2000" dirty="0"/>
              <a:t> muscles (muscles of the chin and neck). </a:t>
            </a:r>
          </a:p>
          <a:p>
            <a:pPr>
              <a:lnSpc>
                <a:spcPct val="80000"/>
              </a:lnSpc>
            </a:pPr>
            <a:r>
              <a:rPr lang="en-US" altLang="en-US" sz="2000" dirty="0"/>
              <a:t>It is sometimes called paradoxical sleep. </a:t>
            </a:r>
          </a:p>
          <a:p>
            <a:pPr>
              <a:lnSpc>
                <a:spcPct val="80000"/>
              </a:lnSpc>
            </a:pPr>
            <a:r>
              <a:rPr lang="en-US" altLang="en-US" sz="2000" dirty="0"/>
              <a:t>The first period of REM typically lasts 10 minutes, with each recurring REM stage lengthening, and the final one lasting an hour. </a:t>
            </a:r>
            <a:endParaRPr lang="en-US" altLang="en-US" sz="2000" dirty="0" smtClean="0"/>
          </a:p>
          <a:p>
            <a:pPr>
              <a:lnSpc>
                <a:spcPct val="80000"/>
              </a:lnSpc>
            </a:pPr>
            <a:r>
              <a:rPr lang="en-US" altLang="en-US" sz="2000" dirty="0" smtClean="0"/>
              <a:t>EEG shows increased activity</a:t>
            </a:r>
            <a:endParaRPr lang="en-US" altLang="en-US" sz="2000" dirty="0"/>
          </a:p>
        </p:txBody>
      </p:sp>
    </p:spTree>
    <p:extLst>
      <p:ext uri="{BB962C8B-B14F-4D97-AF65-F5344CB8AC3E}">
        <p14:creationId xmlns:p14="http://schemas.microsoft.com/office/powerpoint/2010/main" xmlns="" val="27088984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69072"/>
          </a:xfrm>
          <a:blipFill>
            <a:blip r:embed="rId2" cstate="print"/>
            <a:tile tx="0" ty="0" sx="100000" sy="100000" flip="none" algn="tl"/>
          </a:blipFill>
        </p:spPr>
        <p:txBody>
          <a:bodyPr>
            <a:normAutofit/>
          </a:bodyPr>
          <a:lstStyle/>
          <a:p>
            <a:r>
              <a:rPr lang="en-IN" sz="5400" dirty="0" smtClean="0">
                <a:solidFill>
                  <a:schemeClr val="accent3">
                    <a:lumMod val="40000"/>
                    <a:lumOff val="60000"/>
                  </a:schemeClr>
                </a:solidFill>
              </a:rPr>
              <a:t>OTHER EATING DISORDERS</a:t>
            </a:r>
            <a:endParaRPr lang="en-IN" sz="5400" dirty="0">
              <a:solidFill>
                <a:schemeClr val="accent3">
                  <a:lumMod val="40000"/>
                  <a:lumOff val="60000"/>
                </a:schemeClr>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cstate="print"/>
            <a:tile tx="0" ty="0" sx="100000" sy="100000" flip="none" algn="tl"/>
          </a:blipFill>
        </p:spPr>
        <p:txBody>
          <a:bodyPr/>
          <a:lstStyle/>
          <a:p>
            <a:r>
              <a:rPr lang="en-IN" dirty="0" smtClean="0">
                <a:solidFill>
                  <a:schemeClr val="accent3">
                    <a:lumMod val="40000"/>
                    <a:lumOff val="60000"/>
                  </a:schemeClr>
                </a:solidFill>
              </a:rPr>
              <a:t>RUMINATION SYNDROME</a:t>
            </a:r>
            <a:endParaRPr lang="en-IN" dirty="0">
              <a:solidFill>
                <a:schemeClr val="accent3">
                  <a:lumMod val="40000"/>
                  <a:lumOff val="60000"/>
                </a:schemeClr>
              </a:solidFill>
            </a:endParaRPr>
          </a:p>
        </p:txBody>
      </p:sp>
      <p:sp>
        <p:nvSpPr>
          <p:cNvPr id="3" name="Content Placeholder 2"/>
          <p:cNvSpPr>
            <a:spLocks noGrp="1"/>
          </p:cNvSpPr>
          <p:nvPr>
            <p:ph idx="1"/>
          </p:nvPr>
        </p:nvSpPr>
        <p:spPr>
          <a:xfrm>
            <a:off x="457200" y="1600200"/>
            <a:ext cx="8229600" cy="4972071"/>
          </a:xfrm>
        </p:spPr>
        <p:style>
          <a:lnRef idx="1">
            <a:schemeClr val="accent3"/>
          </a:lnRef>
          <a:fillRef idx="2">
            <a:schemeClr val="accent3"/>
          </a:fillRef>
          <a:effectRef idx="1">
            <a:schemeClr val="accent3"/>
          </a:effectRef>
          <a:fontRef idx="minor">
            <a:schemeClr val="dk1"/>
          </a:fontRef>
        </p:style>
        <p:txBody>
          <a:bodyPr>
            <a:normAutofit/>
          </a:bodyPr>
          <a:lstStyle/>
          <a:p>
            <a:pPr algn="just">
              <a:buFont typeface="Wingdings" pitchFamily="2" charset="2"/>
              <a:buChar char="Ø"/>
            </a:pPr>
            <a:r>
              <a:rPr lang="en-IN" sz="2000" dirty="0" smtClean="0"/>
              <a:t>Rumination Syndrome, is characterized by the </a:t>
            </a:r>
          </a:p>
          <a:p>
            <a:pPr lvl="1" algn="just">
              <a:buFont typeface="Wingdings" pitchFamily="2" charset="2"/>
              <a:buChar char="ü"/>
            </a:pPr>
            <a:r>
              <a:rPr lang="en-IN" sz="2000" dirty="0" smtClean="0"/>
              <a:t>repeated painless regurgitation of food following a meal </a:t>
            </a:r>
          </a:p>
          <a:p>
            <a:pPr lvl="1" algn="just">
              <a:buFont typeface="Wingdings" pitchFamily="2" charset="2"/>
              <a:buChar char="ü"/>
            </a:pPr>
            <a:r>
              <a:rPr lang="en-IN" sz="2000" dirty="0" smtClean="0"/>
              <a:t>which is then either re-chewed, re-swallowed or discarded. </a:t>
            </a:r>
          </a:p>
          <a:p>
            <a:pPr lvl="1" algn="just">
              <a:buNone/>
            </a:pPr>
            <a:endParaRPr lang="en-IN" sz="2000" dirty="0" smtClean="0"/>
          </a:p>
          <a:p>
            <a:pPr algn="just">
              <a:buFont typeface="Wingdings" pitchFamily="2" charset="2"/>
              <a:buChar char="Ø"/>
            </a:pPr>
            <a:r>
              <a:rPr lang="en-IN" sz="2000" dirty="0" smtClean="0"/>
              <a:t>It is an under-diagnosed disorder possibly due to the fact that most physicians do not recognize the symptoms of the disorder. </a:t>
            </a:r>
          </a:p>
          <a:p>
            <a:pPr algn="just">
              <a:buFont typeface="Wingdings" pitchFamily="2" charset="2"/>
              <a:buChar char="Ø"/>
            </a:pPr>
            <a:endParaRPr lang="en-IN" sz="2000" dirty="0" smtClean="0"/>
          </a:p>
          <a:p>
            <a:pPr algn="just">
              <a:buFont typeface="Wingdings" pitchFamily="2" charset="2"/>
              <a:buChar char="Ø"/>
            </a:pPr>
            <a:r>
              <a:rPr lang="en-IN" sz="2000" dirty="0" smtClean="0"/>
              <a:t>While often diagnosed in infants and developmentally individuals it also occurs in adults of normal intelligence</a:t>
            </a:r>
          </a:p>
          <a:p>
            <a:pPr algn="just">
              <a:buFont typeface="Wingdings" pitchFamily="2" charset="2"/>
              <a:buChar char="Ø"/>
            </a:pPr>
            <a:endParaRPr lang="en-IN" sz="2000" dirty="0" smtClean="0"/>
          </a:p>
          <a:p>
            <a:pPr algn="just">
              <a:buFont typeface="Wingdings" pitchFamily="2" charset="2"/>
              <a:buChar char="Ø"/>
            </a:pPr>
            <a:r>
              <a:rPr lang="en-IN" sz="2000" dirty="0" smtClean="0"/>
              <a:t>  An accurate clinical diagnosis is critical in making an accurate diagnosis. </a:t>
            </a:r>
            <a:r>
              <a:rPr lang="en-IN" sz="2000" dirty="0" smtClean="0">
                <a:solidFill>
                  <a:srgbClr val="0070C0"/>
                </a:solidFill>
              </a:rPr>
              <a:t>The Rome III Consensus Criteria </a:t>
            </a:r>
            <a:r>
              <a:rPr lang="en-IN" sz="2000" dirty="0" smtClean="0"/>
              <a:t>for Rumination Syndrome varies for infants, adolescents and adults. </a:t>
            </a:r>
          </a:p>
          <a:p>
            <a:pPr algn="just">
              <a:buFont typeface="Wingdings" pitchFamily="2" charset="2"/>
              <a:buChar char="Ø"/>
            </a:pPr>
            <a:endParaRPr lang="en-IN" sz="20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8715436" cy="6572296"/>
          </a:xfrm>
          <a:blipFill>
            <a:blip r:embed="rId2" cstate="print"/>
            <a:tile tx="0" ty="0" sx="100000" sy="100000" flip="none" algn="tl"/>
          </a:blipFill>
        </p:spPr>
        <p:txBody>
          <a:bodyPr>
            <a:normAutofit/>
          </a:bodyPr>
          <a:lstStyle/>
          <a:p>
            <a:r>
              <a:rPr lang="en-IN" sz="6000" dirty="0" smtClean="0">
                <a:solidFill>
                  <a:schemeClr val="accent3">
                    <a:lumMod val="40000"/>
                    <a:lumOff val="60000"/>
                  </a:schemeClr>
                </a:solidFill>
              </a:rPr>
              <a:t>DIFFERENTIAL DIAGNOSES</a:t>
            </a:r>
            <a:endParaRPr lang="en-IN" sz="6000" dirty="0">
              <a:solidFill>
                <a:schemeClr val="accent3">
                  <a:lumMod val="40000"/>
                  <a:lumOff val="60000"/>
                </a:schemeClr>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85804" y="1500174"/>
            <a:ext cx="8229600" cy="4929198"/>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Ø"/>
              <a:tabLst/>
              <a:defRPr/>
            </a:pPr>
            <a:endParaRPr kumimoji="0" lang="en-IN" sz="2100" b="0" i="0" u="sng" strike="noStrike" kern="1200" cap="none" spc="0" normalizeH="0" baseline="0" noProof="0" dirty="0" smtClean="0">
              <a:ln>
                <a:noFill/>
              </a:ln>
              <a:solidFill>
                <a:schemeClr val="dk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IN" sz="2100" b="0" i="0" strike="noStrike" kern="1200" cap="none" spc="0" normalizeH="0" baseline="0" noProof="0" dirty="0" smtClean="0">
                <a:ln>
                  <a:noFill/>
                </a:ln>
                <a:solidFill>
                  <a:schemeClr val="dk1"/>
                </a:solidFill>
                <a:effectLst/>
                <a:uLnTx/>
                <a:uFillTx/>
                <a:latin typeface="+mn-lt"/>
                <a:ea typeface="+mn-ea"/>
                <a:cs typeface="+mn-cs"/>
              </a:rPr>
              <a:t>CELIAC DISEASE  </a:t>
            </a: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IN" sz="2100" b="0" i="0" strike="noStrike" kern="1200" cap="none" spc="0" normalizeH="0" baseline="0" noProof="0" dirty="0" smtClean="0">
                <a:ln>
                  <a:noFill/>
                </a:ln>
                <a:solidFill>
                  <a:schemeClr val="dk1"/>
                </a:solidFill>
                <a:effectLst/>
                <a:uLnTx/>
                <a:uFillTx/>
                <a:latin typeface="+mn-lt"/>
                <a:ea typeface="+mn-ea"/>
                <a:cs typeface="+mn-cs"/>
              </a:rPr>
              <a:t>GASTRIC ADENOCARCINOMA  </a:t>
            </a: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IN" sz="2100" b="0" i="0" strike="noStrike" kern="1200" cap="none" spc="0" normalizeH="0" baseline="0" noProof="0" dirty="0" smtClean="0">
                <a:ln>
                  <a:noFill/>
                </a:ln>
                <a:solidFill>
                  <a:schemeClr val="dk1"/>
                </a:solidFill>
                <a:effectLst/>
                <a:uLnTx/>
                <a:uFillTx/>
                <a:latin typeface="+mn-lt"/>
                <a:ea typeface="+mn-ea"/>
                <a:cs typeface="+mn-cs"/>
              </a:rPr>
              <a:t>HELICOBACTER PYLORI    </a:t>
            </a: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IN" sz="2100" b="0" i="0" strike="noStrike" kern="1200" cap="none" spc="0" normalizeH="0" baseline="0" noProof="0" dirty="0" smtClean="0">
                <a:ln>
                  <a:noFill/>
                </a:ln>
                <a:solidFill>
                  <a:schemeClr val="dk1"/>
                </a:solidFill>
                <a:effectLst/>
                <a:uLnTx/>
                <a:uFillTx/>
                <a:latin typeface="+mn-lt"/>
                <a:ea typeface="+mn-ea"/>
                <a:cs typeface="+mn-cs"/>
              </a:rPr>
              <a:t>GALL BLADDER DISEASE     </a:t>
            </a: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IN" sz="2100" b="0" i="0" strike="noStrike" kern="1200" cap="none" spc="0" normalizeH="0" baseline="0" noProof="0" dirty="0" smtClean="0">
                <a:ln>
                  <a:noFill/>
                </a:ln>
                <a:solidFill>
                  <a:schemeClr val="dk1"/>
                </a:solidFill>
                <a:effectLst/>
                <a:uLnTx/>
                <a:uFillTx/>
                <a:latin typeface="+mn-lt"/>
                <a:ea typeface="+mn-ea"/>
                <a:cs typeface="+mn-cs"/>
              </a:rPr>
              <a:t>COLONIC TUBERCULOSIS  </a:t>
            </a: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IN" sz="2100" b="0" i="0" strike="noStrike" kern="1200" cap="none" spc="0" normalizeH="0" baseline="0" noProof="0" dirty="0" smtClean="0">
                <a:ln>
                  <a:noFill/>
                </a:ln>
                <a:solidFill>
                  <a:schemeClr val="dk1"/>
                </a:solidFill>
                <a:effectLst/>
                <a:uLnTx/>
                <a:uFillTx/>
                <a:latin typeface="+mn-lt"/>
                <a:ea typeface="+mn-ea"/>
                <a:cs typeface="+mn-cs"/>
              </a:rPr>
              <a:t>CROHN'S DISEASE:   </a:t>
            </a: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IN" sz="2100" b="0" i="0" strike="noStrike" kern="1200" cap="none" spc="0" normalizeH="0" baseline="0" noProof="0" dirty="0" smtClean="0">
                <a:ln>
                  <a:noFill/>
                </a:ln>
                <a:solidFill>
                  <a:schemeClr val="dk1"/>
                </a:solidFill>
                <a:effectLst/>
                <a:uLnTx/>
                <a:uFillTx/>
                <a:latin typeface="+mn-lt"/>
                <a:ea typeface="+mn-ea"/>
                <a:cs typeface="+mn-cs"/>
              </a:rPr>
              <a:t>INSULINOMAS  </a:t>
            </a: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IN" sz="2100" b="0" i="0" strike="noStrike" kern="1200" cap="none" spc="0" normalizeH="0" baseline="0" noProof="0" dirty="0" smtClean="0">
                <a:ln>
                  <a:noFill/>
                </a:ln>
                <a:solidFill>
                  <a:schemeClr val="dk1"/>
                </a:solidFill>
                <a:effectLst/>
                <a:uLnTx/>
                <a:uFillTx/>
                <a:latin typeface="+mn-lt"/>
                <a:ea typeface="+mn-ea"/>
                <a:cs typeface="+mn-cs"/>
              </a:rPr>
              <a:t>HYPOTHYROIDISM,HYPERTHYROIDISM,HYPOPARATHYROIDISMandHYPERPARATHYROIDISM  </a:t>
            </a: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IN" sz="2100" b="0" i="0" strike="noStrike" kern="1200" cap="none" spc="0" normalizeH="0" baseline="0" noProof="0" dirty="0" smtClean="0">
                <a:ln>
                  <a:noFill/>
                </a:ln>
                <a:solidFill>
                  <a:schemeClr val="dk1"/>
                </a:solidFill>
                <a:effectLst/>
                <a:uLnTx/>
                <a:uFillTx/>
                <a:latin typeface="+mn-lt"/>
                <a:ea typeface="+mn-ea"/>
                <a:cs typeface="+mn-cs"/>
              </a:rPr>
              <a:t>MULTIPLE SCLEROSIS (ENCEPHALOMYELITIS DISSEMINATA)    </a:t>
            </a: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IN" sz="2100" b="0" i="0" strike="noStrike" kern="1200" cap="none" spc="0" normalizeH="0" baseline="0" noProof="0" dirty="0" smtClean="0">
                <a:ln>
                  <a:noFill/>
                </a:ln>
                <a:solidFill>
                  <a:schemeClr val="dk1"/>
                </a:solidFill>
                <a:effectLst/>
                <a:uLnTx/>
                <a:uFillTx/>
                <a:latin typeface="+mn-lt"/>
                <a:ea typeface="+mn-ea"/>
                <a:cs typeface="+mn-cs"/>
              </a:rPr>
              <a:t>CESTODES (TAPEWORM)  </a:t>
            </a: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Ø"/>
              <a:tabLst/>
              <a:defRPr/>
            </a:pPr>
            <a:endParaRPr kumimoji="0" lang="en-IN" sz="3200" b="0" i="0" u="none" strike="noStrike" kern="1200" cap="none" spc="0" normalizeH="0" baseline="0" noProof="0" dirty="0" smtClean="0">
              <a:ln>
                <a:noFill/>
              </a:ln>
              <a:solidFill>
                <a:schemeClr val="dk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Ø"/>
              <a:tabLst/>
              <a:defRPr/>
            </a:pPr>
            <a:endParaRPr kumimoji="0" lang="en-IN" sz="3200" b="0" i="0" u="none" strike="noStrike" kern="1200" cap="none" spc="0" normalizeH="0" baseline="0" noProof="0" dirty="0">
              <a:ln>
                <a:noFill/>
              </a:ln>
              <a:solidFill>
                <a:schemeClr val="dk1"/>
              </a:solidFill>
              <a:effectLst/>
              <a:uLnTx/>
              <a:uFillTx/>
              <a:latin typeface="+mn-lt"/>
              <a:ea typeface="+mn-ea"/>
              <a:cs typeface="+mn-cs"/>
            </a:endParaRPr>
          </a:p>
        </p:txBody>
      </p:sp>
      <p:sp>
        <p:nvSpPr>
          <p:cNvPr id="6" name="Title 5"/>
          <p:cNvSpPr>
            <a:spLocks noGrp="1"/>
          </p:cNvSpPr>
          <p:nvPr>
            <p:ph type="title"/>
          </p:nvPr>
        </p:nvSpPr>
        <p:spPr>
          <a:xfrm>
            <a:off x="457200" y="142860"/>
            <a:ext cx="8229600" cy="1143000"/>
          </a:xfrm>
          <a:blipFill>
            <a:blip r:embed="rId2" cstate="print"/>
            <a:tile tx="0" ty="0" sx="100000" sy="100000" flip="none" algn="tl"/>
          </a:blipFill>
        </p:spPr>
        <p:txBody>
          <a:bodyPr/>
          <a:lstStyle/>
          <a:p>
            <a:r>
              <a:rPr lang="en-IN" dirty="0" smtClean="0">
                <a:solidFill>
                  <a:schemeClr val="accent3">
                    <a:lumMod val="40000"/>
                    <a:lumOff val="60000"/>
                  </a:schemeClr>
                </a:solidFill>
              </a:rPr>
              <a:t>DIFFERENTIAL DIAGNOSES</a:t>
            </a:r>
            <a:endParaRPr lang="en-IN"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796908"/>
          </a:xfrm>
          <a:blipFill>
            <a:blip r:embed="rId2" cstate="print"/>
            <a:tile tx="0" ty="0" sx="100000" sy="100000" flip="none" algn="tl"/>
          </a:blipFill>
        </p:spPr>
        <p:txBody>
          <a:bodyPr>
            <a:normAutofit/>
          </a:bodyPr>
          <a:lstStyle/>
          <a:p>
            <a:r>
              <a:rPr lang="en-IN" sz="2800" dirty="0" smtClean="0">
                <a:solidFill>
                  <a:schemeClr val="accent3">
                    <a:lumMod val="40000"/>
                    <a:lumOff val="60000"/>
                  </a:schemeClr>
                </a:solidFill>
              </a:rPr>
              <a:t>DIFFERENTIAL DIAGNOSES: PSYCHIATRIC DISORDER</a:t>
            </a:r>
            <a:endParaRPr lang="en-IN" sz="2800" dirty="0">
              <a:solidFill>
                <a:schemeClr val="accent3">
                  <a:lumMod val="40000"/>
                  <a:lumOff val="60000"/>
                </a:schemeClr>
              </a:solidFill>
            </a:endParaRPr>
          </a:p>
        </p:txBody>
      </p:sp>
      <p:sp>
        <p:nvSpPr>
          <p:cNvPr id="3" name="Content Placeholder 2"/>
          <p:cNvSpPr>
            <a:spLocks noGrp="1"/>
          </p:cNvSpPr>
          <p:nvPr>
            <p:ph idx="1"/>
          </p:nvPr>
        </p:nvSpPr>
        <p:spPr>
          <a:xfrm>
            <a:off x="457200" y="1000108"/>
            <a:ext cx="8229600" cy="5643602"/>
          </a:xfrm>
        </p:spPr>
        <p:style>
          <a:lnRef idx="1">
            <a:schemeClr val="accent3"/>
          </a:lnRef>
          <a:fillRef idx="2">
            <a:schemeClr val="accent3"/>
          </a:fillRef>
          <a:effectRef idx="1">
            <a:schemeClr val="accent3"/>
          </a:effectRef>
          <a:fontRef idx="minor">
            <a:schemeClr val="dk1"/>
          </a:fontRef>
        </p:style>
        <p:txBody>
          <a:bodyPr>
            <a:normAutofit fontScale="55000" lnSpcReduction="20000"/>
          </a:bodyPr>
          <a:lstStyle/>
          <a:p>
            <a:pPr lvl="0" algn="just">
              <a:buFont typeface="Wingdings" pitchFamily="2" charset="2"/>
              <a:buChar char="Ø"/>
            </a:pPr>
            <a:endParaRPr lang="en-IN" u="sng" dirty="0" smtClean="0"/>
          </a:p>
          <a:p>
            <a:pPr lvl="0" algn="just">
              <a:buFont typeface="Wingdings" pitchFamily="2" charset="2"/>
              <a:buChar char="Ø"/>
            </a:pPr>
            <a:r>
              <a:rPr lang="en-IN" b="1" u="sng" dirty="0" smtClean="0"/>
              <a:t>EMETOPHOBIAIS </a:t>
            </a:r>
            <a:r>
              <a:rPr lang="en-IN" b="1" dirty="0" smtClean="0"/>
              <a:t> </a:t>
            </a:r>
          </a:p>
          <a:p>
            <a:pPr lvl="0" algn="just">
              <a:buNone/>
            </a:pPr>
            <a:r>
              <a:rPr lang="en-IN" dirty="0" smtClean="0"/>
              <a:t>       an anxiety disorder characterized by an </a:t>
            </a:r>
            <a:r>
              <a:rPr lang="en-IN" dirty="0" smtClean="0">
                <a:solidFill>
                  <a:srgbClr val="0070C0"/>
                </a:solidFill>
              </a:rPr>
              <a:t>intense fear of vomiting</a:t>
            </a:r>
            <a:r>
              <a:rPr lang="en-IN" dirty="0" smtClean="0"/>
              <a:t>. A person so afflicted may develop </a:t>
            </a:r>
            <a:r>
              <a:rPr lang="en-IN" dirty="0" smtClean="0">
                <a:solidFill>
                  <a:srgbClr val="0070C0"/>
                </a:solidFill>
              </a:rPr>
              <a:t>rigorous standards of food hygiene</a:t>
            </a:r>
            <a:r>
              <a:rPr lang="en-IN" dirty="0" smtClean="0"/>
              <a:t>, such as not touching food with their hands. They may become socially withdrawn to avoid situations which in their perception may make them vomit. Many who suffer from </a:t>
            </a:r>
            <a:r>
              <a:rPr lang="en-IN" dirty="0" err="1" smtClean="0"/>
              <a:t>emetophobia</a:t>
            </a:r>
            <a:r>
              <a:rPr lang="en-IN" dirty="0" smtClean="0"/>
              <a:t> are diagnosed with anorexia or self-starvation. In severe cases of </a:t>
            </a:r>
            <a:r>
              <a:rPr lang="en-IN" dirty="0" err="1" smtClean="0"/>
              <a:t>emetophobia</a:t>
            </a:r>
            <a:r>
              <a:rPr lang="en-IN" dirty="0" smtClean="0"/>
              <a:t> they </a:t>
            </a:r>
            <a:r>
              <a:rPr lang="en-IN" dirty="0" smtClean="0">
                <a:solidFill>
                  <a:srgbClr val="0070C0"/>
                </a:solidFill>
              </a:rPr>
              <a:t>may drastically reduce their food intake</a:t>
            </a:r>
            <a:r>
              <a:rPr lang="en-IN" dirty="0" smtClean="0"/>
              <a:t>.</a:t>
            </a:r>
          </a:p>
          <a:p>
            <a:pPr lvl="0" algn="just">
              <a:buFont typeface="Wingdings" pitchFamily="2" charset="2"/>
              <a:buChar char="Ø"/>
            </a:pPr>
            <a:endParaRPr lang="en-IN" dirty="0" smtClean="0"/>
          </a:p>
          <a:p>
            <a:pPr lvl="0" algn="just">
              <a:buFont typeface="Wingdings" pitchFamily="2" charset="2"/>
              <a:buChar char="Ø"/>
            </a:pPr>
            <a:r>
              <a:rPr lang="en-IN" b="1" u="sng" dirty="0" smtClean="0"/>
              <a:t>PHAGOPHOBIA</a:t>
            </a:r>
            <a:r>
              <a:rPr lang="en-IN" b="1" dirty="0" smtClean="0"/>
              <a:t> </a:t>
            </a:r>
          </a:p>
          <a:p>
            <a:pPr lvl="0" algn="just">
              <a:buNone/>
            </a:pPr>
            <a:r>
              <a:rPr lang="en-IN" dirty="0" smtClean="0"/>
              <a:t>       an anxiety disorder characterized by a </a:t>
            </a:r>
            <a:r>
              <a:rPr lang="en-IN" dirty="0" smtClean="0">
                <a:solidFill>
                  <a:srgbClr val="0070C0"/>
                </a:solidFill>
              </a:rPr>
              <a:t>fear of eating</a:t>
            </a:r>
            <a:r>
              <a:rPr lang="en-IN" dirty="0" smtClean="0"/>
              <a:t>, it is usually initiated by an adverse experience while eating such as choking or vomiting. persons with this disorder may present with </a:t>
            </a:r>
            <a:r>
              <a:rPr lang="en-IN" dirty="0" smtClean="0">
                <a:solidFill>
                  <a:srgbClr val="0070C0"/>
                </a:solidFill>
              </a:rPr>
              <a:t>complaints of pain while swallowing</a:t>
            </a:r>
            <a:r>
              <a:rPr lang="en-IN" dirty="0" smtClean="0"/>
              <a:t>.</a:t>
            </a:r>
          </a:p>
          <a:p>
            <a:pPr lvl="0" algn="just">
              <a:buFont typeface="Wingdings" pitchFamily="2" charset="2"/>
              <a:buChar char="Ø"/>
            </a:pPr>
            <a:endParaRPr lang="en-IN" dirty="0" smtClean="0"/>
          </a:p>
          <a:p>
            <a:pPr lvl="0" algn="just">
              <a:buFont typeface="Wingdings" pitchFamily="2" charset="2"/>
              <a:buChar char="Ø"/>
            </a:pPr>
            <a:r>
              <a:rPr lang="en-IN" b="1" u="sng" dirty="0" smtClean="0"/>
              <a:t>BODY DYSMORPHIC DISORDER</a:t>
            </a:r>
            <a:r>
              <a:rPr lang="en-IN" b="1" dirty="0" smtClean="0"/>
              <a:t> (BDD) </a:t>
            </a:r>
          </a:p>
          <a:p>
            <a:pPr lvl="0" algn="just">
              <a:buNone/>
            </a:pPr>
            <a:r>
              <a:rPr lang="en-IN" dirty="0" smtClean="0"/>
              <a:t>       is listed as a somatoform disorder  that affects up to </a:t>
            </a:r>
            <a:r>
              <a:rPr lang="en-IN" dirty="0" smtClean="0">
                <a:solidFill>
                  <a:srgbClr val="0070C0"/>
                </a:solidFill>
              </a:rPr>
              <a:t>2% of the population</a:t>
            </a:r>
            <a:r>
              <a:rPr lang="en-IN" dirty="0" smtClean="0"/>
              <a:t>. BDD is characterized by </a:t>
            </a:r>
            <a:r>
              <a:rPr lang="en-IN" dirty="0" smtClean="0">
                <a:solidFill>
                  <a:srgbClr val="0070C0"/>
                </a:solidFill>
              </a:rPr>
              <a:t>excessive rumination over an actual or perceived physical flaw</a:t>
            </a:r>
            <a:r>
              <a:rPr lang="en-IN" dirty="0" smtClean="0"/>
              <a:t>. BDD has been diagnosed </a:t>
            </a:r>
            <a:r>
              <a:rPr lang="en-IN" dirty="0" smtClean="0">
                <a:solidFill>
                  <a:srgbClr val="0070C0"/>
                </a:solidFill>
              </a:rPr>
              <a:t>equally among men and women</a:t>
            </a:r>
            <a:r>
              <a:rPr lang="en-IN" dirty="0" smtClean="0"/>
              <a:t>. While BDD has been misdiagnosed as anorexia nervosa, it also occurs </a:t>
            </a:r>
            <a:r>
              <a:rPr lang="en-IN" dirty="0" err="1" smtClean="0">
                <a:solidFill>
                  <a:srgbClr val="0070C0"/>
                </a:solidFill>
              </a:rPr>
              <a:t>comorbidly</a:t>
            </a:r>
            <a:r>
              <a:rPr lang="en-IN" dirty="0" smtClean="0">
                <a:solidFill>
                  <a:srgbClr val="0070C0"/>
                </a:solidFill>
              </a:rPr>
              <a:t> in 39% of eating disorder cases</a:t>
            </a:r>
            <a:r>
              <a:rPr lang="en-IN" dirty="0" smtClean="0"/>
              <a:t> .</a:t>
            </a:r>
          </a:p>
          <a:p>
            <a:endParaRPr lang="en-IN"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8715436" cy="6572296"/>
          </a:xfrm>
          <a:blipFill>
            <a:blip r:embed="rId2" cstate="print"/>
            <a:tile tx="0" ty="0" sx="100000" sy="100000" flip="none" algn="tl"/>
          </a:blipFill>
        </p:spPr>
        <p:txBody>
          <a:bodyPr>
            <a:normAutofit/>
          </a:bodyPr>
          <a:lstStyle/>
          <a:p>
            <a:r>
              <a:rPr lang="en-IN" sz="6000" dirty="0" smtClean="0">
                <a:solidFill>
                  <a:srgbClr val="FFFFFF"/>
                </a:solidFill>
              </a:rPr>
              <a:t>MEDICAL AND PSYCHOLOGICAL TESTS USED IN THE DIAGNOSIS AND ASSESSMENT OF EATING DISORDERS</a:t>
            </a:r>
            <a:r>
              <a:rPr lang="en-IN" dirty="0" smtClean="0"/>
              <a:t/>
            </a:r>
            <a:br>
              <a:rPr lang="en-IN" dirty="0" smtClean="0"/>
            </a:br>
            <a:endParaRPr lang="en-IN"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42876" y="1397000"/>
          <a:ext cx="8858280" cy="5318148"/>
        </p:xfrm>
        <a:graphic>
          <a:graphicData uri="http://schemas.openxmlformats.org/drawingml/2006/table">
            <a:tbl>
              <a:tblPr/>
              <a:tblGrid>
                <a:gridCol w="2464914"/>
                <a:gridCol w="6393366"/>
              </a:tblGrid>
              <a:tr h="1868779">
                <a:tc>
                  <a:txBody>
                    <a:bodyPr/>
                    <a:lstStyle/>
                    <a:p>
                      <a:pPr algn="l"/>
                      <a:r>
                        <a:rPr lang="en-IN" sz="1800" dirty="0" smtClean="0"/>
                        <a:t>COMPLETE BLOOD COUNT (CBC)</a:t>
                      </a:r>
                      <a:endParaRPr lang="en-IN" sz="1800" dirty="0"/>
                    </a:p>
                  </a:txBody>
                  <a:tcPr marL="22831" marR="22831" marT="11416" marB="11416" anchor="ctr">
                    <a:lnL>
                      <a:noFill/>
                    </a:lnL>
                    <a:lnR>
                      <a:noFill/>
                    </a:lnR>
                    <a:lnT>
                      <a:noFill/>
                    </a:lnT>
                    <a:lnB>
                      <a:noFill/>
                    </a:lnB>
                    <a:solidFill>
                      <a:srgbClr val="CCCCCC"/>
                    </a:solidFill>
                  </a:tcPr>
                </a:tc>
                <a:tc>
                  <a:txBody>
                    <a:bodyPr/>
                    <a:lstStyle/>
                    <a:p>
                      <a:pPr algn="l"/>
                      <a:r>
                        <a:rPr lang="en-IN" sz="1800" dirty="0"/>
                        <a:t>a test of the white blood cells. red blood cells and platelets used to assess the presence of various disorders such as </a:t>
                      </a:r>
                      <a:r>
                        <a:rPr lang="en-IN" sz="1800" dirty="0" err="1"/>
                        <a:t>leukocytosis</a:t>
                      </a:r>
                      <a:r>
                        <a:rPr lang="en-IN" sz="1800" dirty="0"/>
                        <a:t>, </a:t>
                      </a:r>
                      <a:r>
                        <a:rPr lang="en-IN" sz="1800" dirty="0" err="1"/>
                        <a:t>leukopenia</a:t>
                      </a:r>
                      <a:r>
                        <a:rPr lang="en-IN" sz="1800" dirty="0"/>
                        <a:t>, </a:t>
                      </a:r>
                      <a:r>
                        <a:rPr lang="en-IN" sz="1800" dirty="0" err="1"/>
                        <a:t>thrombocytosis</a:t>
                      </a:r>
                      <a:r>
                        <a:rPr lang="en-IN" sz="1800" dirty="0"/>
                        <a:t> and </a:t>
                      </a:r>
                      <a:r>
                        <a:rPr lang="en-IN" sz="1800" dirty="0" err="1"/>
                        <a:t>anemia</a:t>
                      </a:r>
                      <a:r>
                        <a:rPr lang="en-IN" sz="1800" dirty="0"/>
                        <a:t> which may result </a:t>
                      </a:r>
                      <a:r>
                        <a:rPr lang="en-IN" sz="1800" dirty="0">
                          <a:solidFill>
                            <a:srgbClr val="0070C0"/>
                          </a:solidFill>
                        </a:rPr>
                        <a:t>from malnutrition</a:t>
                      </a:r>
                      <a:r>
                        <a:rPr lang="en-IN" sz="1800" dirty="0" smtClean="0"/>
                        <a:t>.</a:t>
                      </a:r>
                      <a:endParaRPr lang="en-IN" sz="1800" dirty="0"/>
                    </a:p>
                  </a:txBody>
                  <a:tcPr marL="22831" marR="22831" marT="11416" marB="11416" anchor="ctr">
                    <a:lnL>
                      <a:noFill/>
                    </a:lnL>
                    <a:lnR>
                      <a:noFill/>
                    </a:lnR>
                    <a:lnT>
                      <a:noFill/>
                    </a:lnT>
                    <a:lnB>
                      <a:noFill/>
                    </a:lnB>
                    <a:solidFill>
                      <a:srgbClr val="CCCCCC"/>
                    </a:solidFill>
                  </a:tcPr>
                </a:tc>
              </a:tr>
              <a:tr h="1505840">
                <a:tc>
                  <a:txBody>
                    <a:bodyPr/>
                    <a:lstStyle/>
                    <a:p>
                      <a:pPr algn="l"/>
                      <a:r>
                        <a:rPr lang="en-IN" sz="1800" dirty="0" smtClean="0"/>
                        <a:t>URINALYSIS</a:t>
                      </a:r>
                      <a:endParaRPr lang="en-IN" sz="1800" dirty="0"/>
                    </a:p>
                  </a:txBody>
                  <a:tcPr marL="22831" marR="22831" marT="11416" marB="11416" anchor="ctr">
                    <a:lnL>
                      <a:noFill/>
                    </a:lnL>
                    <a:lnR>
                      <a:noFill/>
                    </a:lnR>
                    <a:lnT>
                      <a:noFill/>
                    </a:lnT>
                    <a:lnB>
                      <a:noFill/>
                    </a:lnB>
                  </a:tcPr>
                </a:tc>
                <a:tc>
                  <a:txBody>
                    <a:bodyPr/>
                    <a:lstStyle/>
                    <a:p>
                      <a:pPr algn="l"/>
                      <a:r>
                        <a:rPr lang="en-IN" sz="1800" dirty="0"/>
                        <a:t>a variety of tests performed on the urine used in the diagnosis </a:t>
                      </a:r>
                      <a:r>
                        <a:rPr lang="en-IN" sz="1800" dirty="0">
                          <a:solidFill>
                            <a:srgbClr val="0070C0"/>
                          </a:solidFill>
                        </a:rPr>
                        <a:t>of medical disorders</a:t>
                      </a:r>
                      <a:r>
                        <a:rPr lang="en-IN" sz="1800" dirty="0"/>
                        <a:t>, to test for </a:t>
                      </a:r>
                      <a:r>
                        <a:rPr lang="en-IN" sz="1800" dirty="0">
                          <a:solidFill>
                            <a:srgbClr val="0070C0"/>
                          </a:solidFill>
                        </a:rPr>
                        <a:t>substance abuse </a:t>
                      </a:r>
                      <a:r>
                        <a:rPr lang="en-IN" sz="1800" dirty="0"/>
                        <a:t>, and as an indicator of </a:t>
                      </a:r>
                      <a:r>
                        <a:rPr lang="en-IN" sz="1800" dirty="0">
                          <a:solidFill>
                            <a:srgbClr val="0070C0"/>
                          </a:solidFill>
                        </a:rPr>
                        <a:t>overall </a:t>
                      </a:r>
                      <a:r>
                        <a:rPr lang="en-IN" sz="1800" dirty="0" smtClean="0">
                          <a:solidFill>
                            <a:srgbClr val="0070C0"/>
                          </a:solidFill>
                        </a:rPr>
                        <a:t>health</a:t>
                      </a:r>
                      <a:endParaRPr lang="en-IN" sz="1800" dirty="0">
                        <a:solidFill>
                          <a:srgbClr val="0070C0"/>
                        </a:solidFill>
                      </a:endParaRPr>
                    </a:p>
                  </a:txBody>
                  <a:tcPr marL="22831" marR="22831" marT="11416" marB="11416" anchor="ctr">
                    <a:lnL>
                      <a:noFill/>
                    </a:lnL>
                    <a:lnR>
                      <a:noFill/>
                    </a:lnR>
                    <a:lnT>
                      <a:noFill/>
                    </a:lnT>
                    <a:lnB>
                      <a:noFill/>
                    </a:lnB>
                  </a:tcPr>
                </a:tc>
              </a:tr>
              <a:tr h="1196017">
                <a:tc>
                  <a:txBody>
                    <a:bodyPr/>
                    <a:lstStyle/>
                    <a:p>
                      <a:pPr algn="l"/>
                      <a:r>
                        <a:rPr lang="en-IN" sz="1800" dirty="0"/>
                        <a:t>ELISA</a:t>
                      </a:r>
                    </a:p>
                  </a:txBody>
                  <a:tcPr marL="22831" marR="22831" marT="11416" marB="11416" anchor="ctr">
                    <a:lnL>
                      <a:noFill/>
                    </a:lnL>
                    <a:lnR>
                      <a:noFill/>
                    </a:lnR>
                    <a:lnT>
                      <a:noFill/>
                    </a:lnT>
                    <a:lnB>
                      <a:noFill/>
                    </a:lnB>
                    <a:solidFill>
                      <a:srgbClr val="CCCCCC"/>
                    </a:solidFill>
                  </a:tcPr>
                </a:tc>
                <a:tc>
                  <a:txBody>
                    <a:bodyPr/>
                    <a:lstStyle/>
                    <a:p>
                      <a:pPr algn="l"/>
                      <a:r>
                        <a:rPr lang="en-IN" sz="1800" dirty="0"/>
                        <a:t>Various subtypes of ELISA used to test for antibodies to various </a:t>
                      </a:r>
                      <a:r>
                        <a:rPr lang="en-IN" sz="1800" dirty="0" smtClean="0">
                          <a:solidFill>
                            <a:srgbClr val="0070C0"/>
                          </a:solidFill>
                        </a:rPr>
                        <a:t>viruses</a:t>
                      </a:r>
                      <a:r>
                        <a:rPr lang="en-IN" sz="1800" baseline="0" dirty="0" smtClean="0">
                          <a:solidFill>
                            <a:srgbClr val="0070C0"/>
                          </a:solidFill>
                        </a:rPr>
                        <a:t> </a:t>
                      </a:r>
                      <a:r>
                        <a:rPr lang="en-IN" sz="1800" dirty="0" smtClean="0">
                          <a:solidFill>
                            <a:srgbClr val="0070C0"/>
                          </a:solidFill>
                        </a:rPr>
                        <a:t>and bacteria</a:t>
                      </a:r>
                      <a:r>
                        <a:rPr lang="en-IN" sz="1800" baseline="0" dirty="0" smtClean="0"/>
                        <a:t> </a:t>
                      </a:r>
                      <a:r>
                        <a:rPr lang="en-IN" sz="1800" dirty="0" smtClean="0"/>
                        <a:t>such </a:t>
                      </a:r>
                      <a:r>
                        <a:rPr lang="en-IN" sz="1800" dirty="0"/>
                        <a:t>as </a:t>
                      </a:r>
                      <a:r>
                        <a:rPr lang="en-IN" sz="1800" dirty="0" err="1"/>
                        <a:t>Borrelia</a:t>
                      </a:r>
                      <a:r>
                        <a:rPr lang="en-IN" sz="1800" dirty="0"/>
                        <a:t> </a:t>
                      </a:r>
                      <a:r>
                        <a:rPr lang="en-IN" sz="1800" dirty="0" err="1"/>
                        <a:t>burgdoferi</a:t>
                      </a:r>
                      <a:r>
                        <a:rPr lang="en-IN" sz="1800" dirty="0"/>
                        <a:t> (Lyme Disease</a:t>
                      </a:r>
                      <a:r>
                        <a:rPr lang="en-IN" sz="1800" dirty="0" smtClean="0"/>
                        <a:t>)</a:t>
                      </a:r>
                      <a:endParaRPr lang="en-IN" sz="1800" dirty="0"/>
                    </a:p>
                  </a:txBody>
                  <a:tcPr marL="22831" marR="22831" marT="11416" marB="11416" anchor="ctr">
                    <a:lnL>
                      <a:noFill/>
                    </a:lnL>
                    <a:lnR>
                      <a:noFill/>
                    </a:lnR>
                    <a:lnT>
                      <a:noFill/>
                    </a:lnT>
                    <a:lnB>
                      <a:noFill/>
                    </a:lnB>
                    <a:solidFill>
                      <a:srgbClr val="CCCCCC"/>
                    </a:solidFill>
                  </a:tcPr>
                </a:tc>
              </a:tr>
              <a:tr h="747512">
                <a:tc>
                  <a:txBody>
                    <a:bodyPr/>
                    <a:lstStyle/>
                    <a:p>
                      <a:pPr algn="l"/>
                      <a:r>
                        <a:rPr lang="en-IN" sz="1800" dirty="0"/>
                        <a:t>Western Blot Analysis</a:t>
                      </a:r>
                    </a:p>
                  </a:txBody>
                  <a:tcPr marL="22831" marR="22831" marT="11416" marB="11416" anchor="ctr">
                    <a:lnL>
                      <a:noFill/>
                    </a:lnL>
                    <a:lnR>
                      <a:noFill/>
                    </a:lnR>
                    <a:lnT>
                      <a:noFill/>
                    </a:lnT>
                    <a:lnB>
                      <a:noFill/>
                    </a:lnB>
                  </a:tcPr>
                </a:tc>
                <a:tc>
                  <a:txBody>
                    <a:bodyPr/>
                    <a:lstStyle/>
                    <a:p>
                      <a:pPr algn="l"/>
                      <a:r>
                        <a:rPr lang="en-IN" sz="1800" dirty="0"/>
                        <a:t>Used to </a:t>
                      </a:r>
                      <a:r>
                        <a:rPr lang="en-IN" sz="1800" dirty="0">
                          <a:solidFill>
                            <a:srgbClr val="0070C0"/>
                          </a:solidFill>
                        </a:rPr>
                        <a:t>confirm </a:t>
                      </a:r>
                      <a:r>
                        <a:rPr lang="en-IN" sz="1800" dirty="0"/>
                        <a:t>the preliminary results of the </a:t>
                      </a:r>
                      <a:r>
                        <a:rPr lang="en-IN" sz="1800" dirty="0">
                          <a:solidFill>
                            <a:srgbClr val="0070C0"/>
                          </a:solidFill>
                        </a:rPr>
                        <a:t>ELISA </a:t>
                      </a:r>
                      <a:endParaRPr lang="en-IN" sz="1800" dirty="0"/>
                    </a:p>
                  </a:txBody>
                  <a:tcPr marL="22831" marR="22831" marT="11416" marB="11416" anchor="ctr">
                    <a:lnL>
                      <a:noFill/>
                    </a:lnL>
                    <a:lnR>
                      <a:noFill/>
                    </a:lnR>
                    <a:lnT>
                      <a:noFill/>
                    </a:lnT>
                    <a:lnB>
                      <a:noFill/>
                    </a:lnB>
                  </a:tcPr>
                </a:tc>
              </a:tr>
            </a:tbl>
          </a:graphicData>
        </a:graphic>
      </p:graphicFrame>
      <p:sp>
        <p:nvSpPr>
          <p:cNvPr id="3" name="Title 2"/>
          <p:cNvSpPr>
            <a:spLocks noGrp="1"/>
          </p:cNvSpPr>
          <p:nvPr>
            <p:ph type="title"/>
          </p:nvPr>
        </p:nvSpPr>
        <p:spPr>
          <a:xfrm>
            <a:off x="142844" y="142852"/>
            <a:ext cx="8858312" cy="1143000"/>
          </a:xfrm>
          <a:blipFill>
            <a:blip r:embed="rId2" cstate="print"/>
            <a:tile tx="0" ty="0" sx="100000" sy="100000" flip="none" algn="tl"/>
          </a:blipFill>
        </p:spPr>
        <p:txBody>
          <a:bodyPr>
            <a:normAutofit/>
          </a:bodyPr>
          <a:lstStyle/>
          <a:p>
            <a:r>
              <a:rPr lang="en-IN" dirty="0" smtClean="0">
                <a:solidFill>
                  <a:schemeClr val="accent3">
                    <a:lumMod val="40000"/>
                    <a:lumOff val="60000"/>
                  </a:schemeClr>
                </a:solidFill>
              </a:rPr>
              <a:t>MEDICAL TESTS  </a:t>
            </a:r>
            <a:endParaRPr lang="en-IN" dirty="0">
              <a:solidFill>
                <a:schemeClr val="accent3">
                  <a:lumMod val="40000"/>
                  <a:lumOff val="60000"/>
                </a:schemeClr>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1438" y="1285861"/>
          <a:ext cx="9001156" cy="5480345"/>
        </p:xfrm>
        <a:graphic>
          <a:graphicData uri="http://schemas.openxmlformats.org/drawingml/2006/table">
            <a:tbl>
              <a:tblPr/>
              <a:tblGrid>
                <a:gridCol w="2504671"/>
                <a:gridCol w="6496485"/>
              </a:tblGrid>
              <a:tr h="1495773">
                <a:tc>
                  <a:txBody>
                    <a:bodyPr/>
                    <a:lstStyle/>
                    <a:p>
                      <a:pPr algn="l"/>
                      <a:r>
                        <a:rPr lang="en-IN" sz="2000" dirty="0"/>
                        <a:t>Chem-20</a:t>
                      </a:r>
                    </a:p>
                  </a:txBody>
                  <a:tcPr marL="22831" marR="22831" marT="11416" marB="11416" anchor="ctr">
                    <a:lnL>
                      <a:noFill/>
                    </a:lnL>
                    <a:lnR>
                      <a:noFill/>
                    </a:lnR>
                    <a:lnT>
                      <a:noFill/>
                    </a:lnT>
                    <a:lnB>
                      <a:noFill/>
                    </a:lnB>
                    <a:solidFill>
                      <a:srgbClr val="CCCCCC"/>
                    </a:solidFill>
                  </a:tcPr>
                </a:tc>
                <a:tc>
                  <a:txBody>
                    <a:bodyPr/>
                    <a:lstStyle/>
                    <a:p>
                      <a:pPr algn="l"/>
                      <a:r>
                        <a:rPr lang="en-IN" sz="2000" dirty="0"/>
                        <a:t>Chem-20 also known as SMA-20 a group of twenty separate chemical tests performed on blood serum. Tests include cholesterol, protein and electrolytes such as potassium, chlorine and sodium and tests specific to </a:t>
                      </a:r>
                      <a:r>
                        <a:rPr lang="en-IN" sz="2000" dirty="0">
                          <a:solidFill>
                            <a:srgbClr val="0070C0"/>
                          </a:solidFill>
                        </a:rPr>
                        <a:t>liver </a:t>
                      </a:r>
                      <a:r>
                        <a:rPr lang="en-IN" sz="2000" dirty="0" smtClean="0">
                          <a:solidFill>
                            <a:srgbClr val="0070C0"/>
                          </a:solidFill>
                        </a:rPr>
                        <a:t>and kidney function</a:t>
                      </a:r>
                      <a:r>
                        <a:rPr lang="en-IN" sz="2000" dirty="0" smtClean="0"/>
                        <a:t>.</a:t>
                      </a:r>
                      <a:endParaRPr lang="en-IN" sz="2000" dirty="0"/>
                    </a:p>
                  </a:txBody>
                  <a:tcPr marL="22831" marR="22831" marT="11416" marB="11416" anchor="ctr">
                    <a:lnL>
                      <a:noFill/>
                    </a:lnL>
                    <a:lnR>
                      <a:noFill/>
                    </a:lnR>
                    <a:lnT>
                      <a:noFill/>
                    </a:lnT>
                    <a:lnB>
                      <a:noFill/>
                    </a:lnB>
                    <a:solidFill>
                      <a:srgbClr val="CCCCCC"/>
                    </a:solidFill>
                  </a:tcPr>
                </a:tc>
              </a:tr>
              <a:tr h="1656035">
                <a:tc>
                  <a:txBody>
                    <a:bodyPr/>
                    <a:lstStyle/>
                    <a:p>
                      <a:pPr algn="l"/>
                      <a:r>
                        <a:rPr lang="en-IN" sz="2000" dirty="0"/>
                        <a:t>G</a:t>
                      </a:r>
                      <a:r>
                        <a:rPr lang="en-IN" sz="2000" dirty="0" smtClean="0"/>
                        <a:t>lucose </a:t>
                      </a:r>
                      <a:r>
                        <a:rPr lang="en-IN" sz="2000" dirty="0"/>
                        <a:t>tolerance test</a:t>
                      </a:r>
                    </a:p>
                  </a:txBody>
                  <a:tcPr marL="22831" marR="22831" marT="11416" marB="11416" anchor="ctr">
                    <a:lnL>
                      <a:noFill/>
                    </a:lnL>
                    <a:lnR>
                      <a:noFill/>
                    </a:lnR>
                    <a:lnT>
                      <a:noFill/>
                    </a:lnT>
                    <a:lnB>
                      <a:noFill/>
                    </a:lnB>
                  </a:tcPr>
                </a:tc>
                <a:tc>
                  <a:txBody>
                    <a:bodyPr/>
                    <a:lstStyle/>
                    <a:p>
                      <a:pPr algn="l"/>
                      <a:r>
                        <a:rPr lang="en-IN" sz="2000" dirty="0"/>
                        <a:t>Oral glucose tolerance test (OGTT) used to assess the bodies' ability to metabolize glucose. Can be useful in </a:t>
                      </a:r>
                      <a:r>
                        <a:rPr lang="en-IN" sz="2000" dirty="0">
                          <a:solidFill>
                            <a:srgbClr val="0070C0"/>
                          </a:solidFill>
                        </a:rPr>
                        <a:t>detecting various disorders </a:t>
                      </a:r>
                      <a:r>
                        <a:rPr lang="en-IN" sz="2000" dirty="0"/>
                        <a:t>such as diabetes, an </a:t>
                      </a:r>
                      <a:r>
                        <a:rPr lang="en-IN" sz="2000" dirty="0" err="1"/>
                        <a:t>insulinoma</a:t>
                      </a:r>
                      <a:r>
                        <a:rPr lang="en-IN" sz="2000" dirty="0"/>
                        <a:t>, Cushing's Syndrome, </a:t>
                      </a:r>
                      <a:r>
                        <a:rPr lang="en-IN" sz="2000" dirty="0" err="1"/>
                        <a:t>hypoglycemia</a:t>
                      </a:r>
                      <a:r>
                        <a:rPr lang="en-IN" sz="2000" dirty="0"/>
                        <a:t> and polycystic ovary </a:t>
                      </a:r>
                      <a:r>
                        <a:rPr lang="en-IN" sz="2000" dirty="0" smtClean="0"/>
                        <a:t>syndrome.</a:t>
                      </a:r>
                      <a:endParaRPr lang="en-IN" sz="2000" dirty="0"/>
                    </a:p>
                  </a:txBody>
                  <a:tcPr marL="22831" marR="22831" marT="11416" marB="11416" anchor="ctr">
                    <a:lnL>
                      <a:noFill/>
                    </a:lnL>
                    <a:lnR>
                      <a:noFill/>
                    </a:lnR>
                    <a:lnT>
                      <a:noFill/>
                    </a:lnT>
                    <a:lnB>
                      <a:noFill/>
                    </a:lnB>
                  </a:tcPr>
                </a:tc>
              </a:tr>
              <a:tr h="534205">
                <a:tc>
                  <a:txBody>
                    <a:bodyPr/>
                    <a:lstStyle/>
                    <a:p>
                      <a:pPr algn="l"/>
                      <a:r>
                        <a:rPr lang="en-IN" sz="2000" dirty="0" err="1"/>
                        <a:t>Secritin</a:t>
                      </a:r>
                      <a:r>
                        <a:rPr lang="en-IN" sz="2000" dirty="0"/>
                        <a:t>-CCK Test</a:t>
                      </a:r>
                    </a:p>
                  </a:txBody>
                  <a:tcPr marL="22831" marR="22831" marT="11416" marB="11416" anchor="ctr">
                    <a:lnL>
                      <a:noFill/>
                    </a:lnL>
                    <a:lnR>
                      <a:noFill/>
                    </a:lnR>
                    <a:lnT>
                      <a:noFill/>
                    </a:lnT>
                    <a:lnB>
                      <a:noFill/>
                    </a:lnB>
                    <a:solidFill>
                      <a:srgbClr val="CCCCCC"/>
                    </a:solidFill>
                  </a:tcPr>
                </a:tc>
                <a:tc>
                  <a:txBody>
                    <a:bodyPr/>
                    <a:lstStyle/>
                    <a:p>
                      <a:pPr algn="l"/>
                      <a:r>
                        <a:rPr lang="en-IN" sz="2000" dirty="0"/>
                        <a:t>Used to assess </a:t>
                      </a:r>
                      <a:r>
                        <a:rPr lang="en-IN" sz="2000" dirty="0">
                          <a:solidFill>
                            <a:srgbClr val="0070C0"/>
                          </a:solidFill>
                        </a:rPr>
                        <a:t>function of pancreas and gall </a:t>
                      </a:r>
                      <a:r>
                        <a:rPr lang="en-IN" sz="2000" dirty="0" smtClean="0">
                          <a:solidFill>
                            <a:srgbClr val="0070C0"/>
                          </a:solidFill>
                        </a:rPr>
                        <a:t>bladder.</a:t>
                      </a:r>
                      <a:endParaRPr lang="en-IN" sz="2000" dirty="0"/>
                    </a:p>
                  </a:txBody>
                  <a:tcPr marL="22831" marR="22831" marT="11416" marB="11416" anchor="ctr">
                    <a:lnL>
                      <a:noFill/>
                    </a:lnL>
                    <a:lnR>
                      <a:noFill/>
                    </a:lnR>
                    <a:lnT>
                      <a:noFill/>
                    </a:lnT>
                    <a:lnB>
                      <a:noFill/>
                    </a:lnB>
                    <a:solidFill>
                      <a:srgbClr val="CCCCCC"/>
                    </a:solidFill>
                  </a:tcPr>
                </a:tc>
              </a:tr>
              <a:tr h="1014990">
                <a:tc>
                  <a:txBody>
                    <a:bodyPr/>
                    <a:lstStyle/>
                    <a:p>
                      <a:pPr algn="l"/>
                      <a:r>
                        <a:rPr lang="en-IN" sz="2000" dirty="0"/>
                        <a:t>Serum cholinesterase test</a:t>
                      </a:r>
                    </a:p>
                  </a:txBody>
                  <a:tcPr marL="22831" marR="22831" marT="11416" marB="11416" anchor="ctr">
                    <a:lnL>
                      <a:noFill/>
                    </a:lnL>
                    <a:lnR>
                      <a:noFill/>
                    </a:lnR>
                    <a:lnT>
                      <a:noFill/>
                    </a:lnT>
                    <a:lnB>
                      <a:noFill/>
                    </a:lnB>
                  </a:tcPr>
                </a:tc>
                <a:tc>
                  <a:txBody>
                    <a:bodyPr/>
                    <a:lstStyle/>
                    <a:p>
                      <a:pPr algn="l"/>
                      <a:r>
                        <a:rPr lang="en-IN" sz="2000" dirty="0"/>
                        <a:t>a test of liver enzymes (</a:t>
                      </a:r>
                      <a:r>
                        <a:rPr lang="en-IN" sz="2000" dirty="0" err="1" smtClean="0"/>
                        <a:t>acetylcholinesterase</a:t>
                      </a:r>
                      <a:r>
                        <a:rPr lang="en-IN" sz="2000" baseline="0" dirty="0" smtClean="0"/>
                        <a:t> </a:t>
                      </a:r>
                      <a:r>
                        <a:rPr lang="en-IN" sz="2000" dirty="0" smtClean="0"/>
                        <a:t>and </a:t>
                      </a:r>
                      <a:r>
                        <a:rPr lang="en-IN" sz="2000" dirty="0" err="1"/>
                        <a:t>pseudocholinesterase</a:t>
                      </a:r>
                      <a:r>
                        <a:rPr lang="en-IN" sz="2000" dirty="0"/>
                        <a:t>) useful as a test of </a:t>
                      </a:r>
                      <a:r>
                        <a:rPr lang="en-IN" sz="2000" dirty="0">
                          <a:solidFill>
                            <a:srgbClr val="0070C0"/>
                          </a:solidFill>
                        </a:rPr>
                        <a:t>liver function </a:t>
                      </a:r>
                      <a:r>
                        <a:rPr lang="en-IN" sz="2000" dirty="0"/>
                        <a:t>and to assess the </a:t>
                      </a:r>
                      <a:r>
                        <a:rPr lang="en-IN" sz="2000" dirty="0">
                          <a:solidFill>
                            <a:srgbClr val="0070C0"/>
                          </a:solidFill>
                        </a:rPr>
                        <a:t>effects of </a:t>
                      </a:r>
                      <a:r>
                        <a:rPr lang="en-IN" sz="2000" dirty="0" smtClean="0">
                          <a:solidFill>
                            <a:srgbClr val="0070C0"/>
                          </a:solidFill>
                        </a:rPr>
                        <a:t>malnutrition.</a:t>
                      </a:r>
                      <a:endParaRPr lang="en-IN" sz="2000" dirty="0"/>
                    </a:p>
                  </a:txBody>
                  <a:tcPr marL="22831" marR="22831" marT="11416" marB="11416" anchor="ctr">
                    <a:lnL>
                      <a:noFill/>
                    </a:lnL>
                    <a:lnR>
                      <a:noFill/>
                    </a:lnR>
                    <a:lnT>
                      <a:noFill/>
                    </a:lnT>
                    <a:lnB>
                      <a:noFill/>
                    </a:lnB>
                  </a:tcPr>
                </a:tc>
              </a:tr>
              <a:tr h="728283">
                <a:tc>
                  <a:txBody>
                    <a:bodyPr/>
                    <a:lstStyle/>
                    <a:p>
                      <a:pPr algn="l"/>
                      <a:r>
                        <a:rPr lang="en-IN" sz="2000" dirty="0"/>
                        <a:t>Liver Function Test</a:t>
                      </a:r>
                    </a:p>
                  </a:txBody>
                  <a:tcPr marL="22831" marR="22831" marT="11416" marB="11416" anchor="ctr">
                    <a:lnL>
                      <a:noFill/>
                    </a:lnL>
                    <a:lnR>
                      <a:noFill/>
                    </a:lnR>
                    <a:lnT>
                      <a:noFill/>
                    </a:lnT>
                    <a:lnB>
                      <a:noFill/>
                    </a:lnB>
                    <a:solidFill>
                      <a:srgbClr val="CCCCCC"/>
                    </a:solidFill>
                  </a:tcPr>
                </a:tc>
                <a:tc>
                  <a:txBody>
                    <a:bodyPr/>
                    <a:lstStyle/>
                    <a:p>
                      <a:pPr algn="l"/>
                      <a:r>
                        <a:rPr lang="en-IN" sz="2000" dirty="0"/>
                        <a:t>A series of tests used to assess </a:t>
                      </a:r>
                      <a:r>
                        <a:rPr lang="en-IN" sz="2000" dirty="0">
                          <a:solidFill>
                            <a:srgbClr val="0070C0"/>
                          </a:solidFill>
                        </a:rPr>
                        <a:t>liver function </a:t>
                      </a:r>
                      <a:r>
                        <a:rPr lang="en-IN" sz="2000" dirty="0"/>
                        <a:t>some of the tests are also used in the </a:t>
                      </a:r>
                      <a:r>
                        <a:rPr lang="en-IN" sz="2000" dirty="0">
                          <a:solidFill>
                            <a:srgbClr val="0070C0"/>
                          </a:solidFill>
                        </a:rPr>
                        <a:t>assessment of </a:t>
                      </a:r>
                      <a:r>
                        <a:rPr lang="en-IN" sz="2000" dirty="0" smtClean="0">
                          <a:solidFill>
                            <a:srgbClr val="0070C0"/>
                          </a:solidFill>
                        </a:rPr>
                        <a:t>malnutrition.</a:t>
                      </a:r>
                      <a:endParaRPr lang="en-IN" sz="2000" dirty="0"/>
                    </a:p>
                  </a:txBody>
                  <a:tcPr marL="22831" marR="22831" marT="11416" marB="11416" anchor="ctr">
                    <a:lnL>
                      <a:noFill/>
                    </a:lnL>
                    <a:lnR>
                      <a:noFill/>
                    </a:lnR>
                    <a:lnT>
                      <a:noFill/>
                    </a:lnT>
                    <a:lnB>
                      <a:noFill/>
                    </a:lnB>
                    <a:solidFill>
                      <a:srgbClr val="CCCCCC"/>
                    </a:solidFill>
                  </a:tcPr>
                </a:tc>
              </a:tr>
            </a:tbl>
          </a:graphicData>
        </a:graphic>
      </p:graphicFrame>
      <p:sp>
        <p:nvSpPr>
          <p:cNvPr id="3" name="Title 2"/>
          <p:cNvSpPr>
            <a:spLocks noGrp="1"/>
          </p:cNvSpPr>
          <p:nvPr>
            <p:ph type="title"/>
          </p:nvPr>
        </p:nvSpPr>
        <p:spPr>
          <a:xfrm>
            <a:off x="142844" y="71414"/>
            <a:ext cx="8858312" cy="1143000"/>
          </a:xfrm>
          <a:blipFill>
            <a:blip r:embed="rId2" cstate="print"/>
            <a:tile tx="0" ty="0" sx="100000" sy="100000" flip="none" algn="tl"/>
          </a:blipFill>
        </p:spPr>
        <p:txBody>
          <a:bodyPr>
            <a:noAutofit/>
          </a:bodyPr>
          <a:lstStyle/>
          <a:p>
            <a:r>
              <a:rPr lang="en-IN" sz="3200" dirty="0" smtClean="0"/>
              <a:t/>
            </a:r>
            <a:br>
              <a:rPr lang="en-IN" sz="3200" dirty="0" smtClean="0"/>
            </a:br>
            <a:r>
              <a:rPr lang="en-IN" sz="4000" dirty="0" smtClean="0">
                <a:solidFill>
                  <a:schemeClr val="accent3">
                    <a:lumMod val="40000"/>
                    <a:lumOff val="60000"/>
                  </a:schemeClr>
                </a:solidFill>
              </a:rPr>
              <a:t>MEDICAL TESTS  </a:t>
            </a:r>
            <a:br>
              <a:rPr lang="en-IN" sz="4000" dirty="0" smtClean="0">
                <a:solidFill>
                  <a:schemeClr val="accent3">
                    <a:lumMod val="40000"/>
                    <a:lumOff val="60000"/>
                  </a:schemeClr>
                </a:solidFill>
              </a:rPr>
            </a:br>
            <a:endParaRPr lang="en-IN" sz="3200" dirty="0">
              <a:solidFill>
                <a:schemeClr val="accent3">
                  <a:lumMod val="40000"/>
                  <a:lumOff val="60000"/>
                </a:schemeClr>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1406" y="1142984"/>
          <a:ext cx="9001187" cy="5670761"/>
        </p:xfrm>
        <a:graphic>
          <a:graphicData uri="http://schemas.openxmlformats.org/drawingml/2006/table">
            <a:tbl>
              <a:tblPr/>
              <a:tblGrid>
                <a:gridCol w="2428892"/>
                <a:gridCol w="6572295"/>
              </a:tblGrid>
              <a:tr h="1332770">
                <a:tc>
                  <a:txBody>
                    <a:bodyPr/>
                    <a:lstStyle/>
                    <a:p>
                      <a:pPr algn="l">
                        <a:spcAft>
                          <a:spcPts val="0"/>
                        </a:spcAft>
                      </a:pPr>
                      <a:r>
                        <a:rPr lang="en-IN" sz="1800" dirty="0" err="1">
                          <a:latin typeface="Times New Roman"/>
                          <a:ea typeface="Times New Roman"/>
                          <a:cs typeface="Times New Roman"/>
                        </a:rPr>
                        <a:t>Lh</a:t>
                      </a:r>
                      <a:r>
                        <a:rPr lang="en-IN" sz="1800" dirty="0">
                          <a:latin typeface="Times New Roman"/>
                          <a:ea typeface="Times New Roman"/>
                          <a:cs typeface="Times New Roman"/>
                        </a:rPr>
                        <a:t> response to </a:t>
                      </a:r>
                      <a:r>
                        <a:rPr lang="en-IN" sz="1800" dirty="0" err="1">
                          <a:latin typeface="Times New Roman"/>
                          <a:ea typeface="Times New Roman"/>
                          <a:cs typeface="Times New Roman"/>
                        </a:rPr>
                        <a:t>GnRH</a:t>
                      </a:r>
                      <a:endParaRPr lang="en-IN" sz="1800" dirty="0">
                        <a:latin typeface="Times New Roman"/>
                        <a:ea typeface="Times New Roman"/>
                        <a:cs typeface="Times New Roman"/>
                      </a:endParaRPr>
                    </a:p>
                  </a:txBody>
                  <a:tcPr marL="4689" marR="4689" marT="4689" marB="4689" anchor="ctr">
                    <a:lnL w="12700" cap="flat" cmpd="sng" algn="ctr">
                      <a:solidFill>
                        <a:srgbClr val="AAAAAA"/>
                      </a:solidFill>
                      <a:prstDash val="solid"/>
                      <a:round/>
                      <a:headEnd type="none" w="med" len="med"/>
                      <a:tailEnd type="none" w="med" len="med"/>
                    </a:lnL>
                    <a:lnR>
                      <a:noFill/>
                    </a:lnR>
                    <a:lnT w="12700" cap="flat" cmpd="sng" algn="ctr">
                      <a:solidFill>
                        <a:srgbClr val="AAAAAA"/>
                      </a:solidFill>
                      <a:prstDash val="solid"/>
                      <a:round/>
                      <a:headEnd type="none" w="med" len="med"/>
                      <a:tailEnd type="none" w="med" len="med"/>
                    </a:lnT>
                    <a:lnB>
                      <a:noFill/>
                    </a:lnB>
                    <a:solidFill>
                      <a:srgbClr val="F9F9F9"/>
                    </a:solidFill>
                  </a:tcPr>
                </a:tc>
                <a:tc>
                  <a:txBody>
                    <a:bodyPr/>
                    <a:lstStyle/>
                    <a:p>
                      <a:pPr algn="l">
                        <a:spcAft>
                          <a:spcPts val="0"/>
                        </a:spcAft>
                      </a:pPr>
                      <a:r>
                        <a:rPr lang="en-IN" sz="1800" u="none" dirty="0">
                          <a:solidFill>
                            <a:schemeClr val="tx1"/>
                          </a:solidFill>
                          <a:latin typeface="Times New Roman"/>
                          <a:ea typeface="Times New Roman"/>
                          <a:cs typeface="Times New Roman"/>
                        </a:rPr>
                        <a:t>Luteinizing </a:t>
                      </a:r>
                      <a:r>
                        <a:rPr lang="en-IN" sz="1800" u="none" dirty="0" smtClean="0">
                          <a:solidFill>
                            <a:schemeClr val="tx1"/>
                          </a:solidFill>
                          <a:latin typeface="Times New Roman"/>
                          <a:ea typeface="Times New Roman"/>
                          <a:cs typeface="Times New Roman"/>
                        </a:rPr>
                        <a:t>hormone </a:t>
                      </a:r>
                      <a:r>
                        <a:rPr lang="en-IN" sz="1800" dirty="0">
                          <a:latin typeface="Times New Roman"/>
                          <a:ea typeface="Times New Roman"/>
                          <a:cs typeface="Times New Roman"/>
                        </a:rPr>
                        <a:t>(</a:t>
                      </a:r>
                      <a:r>
                        <a:rPr lang="en-IN" sz="1800" dirty="0" err="1">
                          <a:latin typeface="Times New Roman"/>
                          <a:ea typeface="Times New Roman"/>
                          <a:cs typeface="Times New Roman"/>
                        </a:rPr>
                        <a:t>Lh</a:t>
                      </a:r>
                      <a:r>
                        <a:rPr lang="en-IN" sz="1800" dirty="0">
                          <a:latin typeface="Times New Roman"/>
                          <a:ea typeface="Times New Roman"/>
                          <a:cs typeface="Times New Roman"/>
                        </a:rPr>
                        <a:t>) response to </a:t>
                      </a:r>
                      <a:r>
                        <a:rPr lang="en-IN" sz="1800" dirty="0" err="1" smtClean="0">
                          <a:latin typeface="Times New Roman"/>
                          <a:ea typeface="Times New Roman"/>
                          <a:cs typeface="Times New Roman"/>
                        </a:rPr>
                        <a:t>gonadotropin</a:t>
                      </a:r>
                      <a:r>
                        <a:rPr lang="en-IN" sz="1800" baseline="0" dirty="0" smtClean="0">
                          <a:latin typeface="Times New Roman"/>
                          <a:ea typeface="Times New Roman"/>
                          <a:cs typeface="Times New Roman"/>
                        </a:rPr>
                        <a:t> releasing hormone </a:t>
                      </a:r>
                      <a:r>
                        <a:rPr lang="en-IN" sz="1800" dirty="0" smtClean="0">
                          <a:latin typeface="Times New Roman"/>
                          <a:ea typeface="Times New Roman"/>
                          <a:cs typeface="Times New Roman"/>
                        </a:rPr>
                        <a:t>(</a:t>
                      </a:r>
                      <a:r>
                        <a:rPr lang="en-IN" sz="1800" dirty="0" err="1">
                          <a:latin typeface="Times New Roman"/>
                          <a:ea typeface="Times New Roman"/>
                          <a:cs typeface="Times New Roman"/>
                        </a:rPr>
                        <a:t>GnRH</a:t>
                      </a:r>
                      <a:r>
                        <a:rPr lang="en-IN" sz="1800" dirty="0">
                          <a:latin typeface="Times New Roman"/>
                          <a:ea typeface="Times New Roman"/>
                          <a:cs typeface="Times New Roman"/>
                        </a:rPr>
                        <a:t>). Tests the pituitary glands' response to </a:t>
                      </a:r>
                      <a:r>
                        <a:rPr lang="en-IN" sz="1800" dirty="0" err="1">
                          <a:latin typeface="Times New Roman"/>
                          <a:ea typeface="Times New Roman"/>
                          <a:cs typeface="Times New Roman"/>
                        </a:rPr>
                        <a:t>GnRh</a:t>
                      </a:r>
                      <a:r>
                        <a:rPr lang="en-IN" sz="1800" dirty="0">
                          <a:latin typeface="Times New Roman"/>
                          <a:ea typeface="Times New Roman"/>
                          <a:cs typeface="Times New Roman"/>
                        </a:rPr>
                        <a:t> a hormone produced in the </a:t>
                      </a:r>
                      <a:r>
                        <a:rPr lang="en-IN" sz="1800" dirty="0" err="1">
                          <a:latin typeface="Times New Roman"/>
                          <a:ea typeface="Times New Roman"/>
                          <a:cs typeface="Times New Roman"/>
                        </a:rPr>
                        <a:t>hypothalumus</a:t>
                      </a:r>
                      <a:r>
                        <a:rPr lang="en-IN" sz="1800" dirty="0">
                          <a:latin typeface="Times New Roman"/>
                          <a:ea typeface="Times New Roman"/>
                          <a:cs typeface="Times New Roman"/>
                        </a:rPr>
                        <a:t>. Central </a:t>
                      </a:r>
                      <a:r>
                        <a:rPr lang="en-IN" sz="1800" dirty="0" err="1" smtClean="0">
                          <a:latin typeface="Times New Roman"/>
                          <a:ea typeface="Times New Roman"/>
                          <a:cs typeface="Times New Roman"/>
                        </a:rPr>
                        <a:t>hypogonadism</a:t>
                      </a:r>
                      <a:r>
                        <a:rPr lang="en-IN" sz="1800" dirty="0" smtClean="0">
                          <a:latin typeface="Times New Roman"/>
                          <a:ea typeface="Times New Roman"/>
                          <a:cs typeface="Times New Roman"/>
                        </a:rPr>
                        <a:t> is </a:t>
                      </a:r>
                      <a:r>
                        <a:rPr lang="en-IN" sz="1800" dirty="0">
                          <a:latin typeface="Times New Roman"/>
                          <a:ea typeface="Times New Roman"/>
                          <a:cs typeface="Times New Roman"/>
                        </a:rPr>
                        <a:t>often seen in anorexia nervosa cases</a:t>
                      </a:r>
                      <a:r>
                        <a:rPr lang="en-IN" sz="1800" dirty="0" smtClean="0">
                          <a:latin typeface="Times New Roman"/>
                          <a:ea typeface="Times New Roman"/>
                          <a:cs typeface="Times New Roman"/>
                        </a:rPr>
                        <a:t>.</a:t>
                      </a:r>
                      <a:endParaRPr lang="en-IN" sz="1800" dirty="0">
                        <a:latin typeface="Times New Roman"/>
                        <a:ea typeface="Times New Roman"/>
                        <a:cs typeface="Times New Roman"/>
                      </a:endParaRPr>
                    </a:p>
                  </a:txBody>
                  <a:tcPr marL="4689" marR="4689" marT="4689" marB="4689" anchor="ctr">
                    <a:lnL>
                      <a:noFill/>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a:noFill/>
                    </a:lnB>
                    <a:solidFill>
                      <a:srgbClr val="F9F9F9"/>
                    </a:solidFill>
                  </a:tcPr>
                </a:tc>
              </a:tr>
              <a:tr h="896095">
                <a:tc>
                  <a:txBody>
                    <a:bodyPr/>
                    <a:lstStyle/>
                    <a:p>
                      <a:pPr algn="l">
                        <a:spcAft>
                          <a:spcPts val="0"/>
                        </a:spcAft>
                      </a:pPr>
                      <a:r>
                        <a:rPr lang="en-IN" sz="1800" dirty="0" err="1" smtClean="0">
                          <a:latin typeface="Times New Roman"/>
                          <a:ea typeface="Times New Roman"/>
                          <a:cs typeface="Times New Roman"/>
                        </a:rPr>
                        <a:t>Creatine</a:t>
                      </a:r>
                      <a:r>
                        <a:rPr lang="en-IN" sz="1800" dirty="0" smtClean="0">
                          <a:latin typeface="Times New Roman"/>
                          <a:ea typeface="Times New Roman"/>
                          <a:cs typeface="Times New Roman"/>
                        </a:rPr>
                        <a:t> </a:t>
                      </a:r>
                      <a:r>
                        <a:rPr lang="en-IN" sz="1800" dirty="0" err="1" smtClean="0">
                          <a:latin typeface="Times New Roman"/>
                          <a:ea typeface="Times New Roman"/>
                          <a:cs typeface="Times New Roman"/>
                        </a:rPr>
                        <a:t>Kinase</a:t>
                      </a:r>
                      <a:r>
                        <a:rPr lang="en-IN" sz="1800" dirty="0" smtClean="0">
                          <a:latin typeface="Times New Roman"/>
                          <a:ea typeface="Times New Roman"/>
                          <a:cs typeface="Times New Roman"/>
                        </a:rPr>
                        <a:t> Test (CK-Test</a:t>
                      </a:r>
                      <a:r>
                        <a:rPr lang="en-IN" sz="1800" dirty="0">
                          <a:latin typeface="Times New Roman"/>
                          <a:ea typeface="Times New Roman"/>
                          <a:cs typeface="Times New Roman"/>
                        </a:rPr>
                        <a:t>)</a:t>
                      </a:r>
                    </a:p>
                  </a:txBody>
                  <a:tcPr marL="4689" marR="4689" marT="4689" marB="4689" anchor="ctr">
                    <a:lnL w="12700" cap="flat" cmpd="sng" algn="ctr">
                      <a:solidFill>
                        <a:srgbClr val="AAAAAA"/>
                      </a:solidFill>
                      <a:prstDash val="solid"/>
                      <a:round/>
                      <a:headEnd type="none" w="med" len="med"/>
                      <a:tailEnd type="none" w="med" len="med"/>
                    </a:lnL>
                    <a:lnR>
                      <a:noFill/>
                    </a:lnR>
                    <a:lnT>
                      <a:noFill/>
                    </a:lnT>
                    <a:lnB>
                      <a:noFill/>
                    </a:lnB>
                    <a:solidFill>
                      <a:srgbClr val="CCCCCC"/>
                    </a:solidFill>
                  </a:tcPr>
                </a:tc>
                <a:tc>
                  <a:txBody>
                    <a:bodyPr/>
                    <a:lstStyle/>
                    <a:p>
                      <a:pPr algn="l">
                        <a:spcAft>
                          <a:spcPts val="0"/>
                        </a:spcAft>
                      </a:pPr>
                      <a:r>
                        <a:rPr lang="en-IN" sz="1800" dirty="0">
                          <a:latin typeface="Times New Roman"/>
                          <a:ea typeface="Times New Roman"/>
                          <a:cs typeface="Times New Roman"/>
                        </a:rPr>
                        <a:t>measures the circulating blood levels of </a:t>
                      </a:r>
                      <a:r>
                        <a:rPr lang="en-IN" sz="1800" dirty="0" err="1">
                          <a:latin typeface="Times New Roman"/>
                          <a:ea typeface="Times New Roman"/>
                          <a:cs typeface="Times New Roman"/>
                        </a:rPr>
                        <a:t>creatine</a:t>
                      </a:r>
                      <a:r>
                        <a:rPr lang="en-IN" sz="1800" dirty="0">
                          <a:latin typeface="Times New Roman"/>
                          <a:ea typeface="Times New Roman"/>
                          <a:cs typeface="Times New Roman"/>
                        </a:rPr>
                        <a:t> </a:t>
                      </a:r>
                      <a:r>
                        <a:rPr lang="en-IN" sz="1800" dirty="0" err="1">
                          <a:latin typeface="Times New Roman"/>
                          <a:ea typeface="Times New Roman"/>
                          <a:cs typeface="Times New Roman"/>
                        </a:rPr>
                        <a:t>kinase</a:t>
                      </a:r>
                      <a:r>
                        <a:rPr lang="en-IN" sz="1800" dirty="0">
                          <a:latin typeface="Times New Roman"/>
                          <a:ea typeface="Times New Roman"/>
                          <a:cs typeface="Times New Roman"/>
                        </a:rPr>
                        <a:t> an enzyme found in the heart (CK-MB), brain (CK-BB) and skeletal muscle (CK-MM</a:t>
                      </a:r>
                      <a:r>
                        <a:rPr lang="en-IN" sz="1800" dirty="0" smtClean="0">
                          <a:latin typeface="Times New Roman"/>
                          <a:ea typeface="Times New Roman"/>
                          <a:cs typeface="Times New Roman"/>
                        </a:rPr>
                        <a:t>).</a:t>
                      </a:r>
                      <a:endParaRPr lang="en-IN" sz="1800" dirty="0">
                        <a:latin typeface="Times New Roman"/>
                        <a:ea typeface="Times New Roman"/>
                        <a:cs typeface="Times New Roman"/>
                      </a:endParaRPr>
                    </a:p>
                  </a:txBody>
                  <a:tcPr marL="4689" marR="4689" marT="4689" marB="4689" anchor="ctr">
                    <a:lnL>
                      <a:noFill/>
                    </a:lnL>
                    <a:lnR w="12700" cap="flat" cmpd="sng" algn="ctr">
                      <a:solidFill>
                        <a:srgbClr val="AAAAAA"/>
                      </a:solidFill>
                      <a:prstDash val="solid"/>
                      <a:round/>
                      <a:headEnd type="none" w="med" len="med"/>
                      <a:tailEnd type="none" w="med" len="med"/>
                    </a:lnR>
                    <a:lnT>
                      <a:noFill/>
                    </a:lnT>
                    <a:lnB>
                      <a:noFill/>
                    </a:lnB>
                    <a:solidFill>
                      <a:srgbClr val="CCCCCC"/>
                    </a:solidFill>
                  </a:tcPr>
                </a:tc>
              </a:tr>
              <a:tr h="1332770">
                <a:tc>
                  <a:txBody>
                    <a:bodyPr/>
                    <a:lstStyle/>
                    <a:p>
                      <a:pPr algn="l">
                        <a:spcAft>
                          <a:spcPts val="0"/>
                        </a:spcAft>
                      </a:pPr>
                      <a:r>
                        <a:rPr lang="en-US" sz="1800" u="none" dirty="0" smtClean="0">
                          <a:solidFill>
                            <a:schemeClr val="tx1"/>
                          </a:solidFill>
                          <a:latin typeface="Times New Roman"/>
                          <a:ea typeface="Times New Roman"/>
                          <a:cs typeface="Times New Roman"/>
                        </a:rPr>
                        <a:t>Blood</a:t>
                      </a:r>
                      <a:r>
                        <a:rPr lang="en-US" sz="1800" u="none" baseline="0" dirty="0" smtClean="0">
                          <a:solidFill>
                            <a:schemeClr val="tx1"/>
                          </a:solidFill>
                          <a:latin typeface="Times New Roman"/>
                          <a:ea typeface="Times New Roman"/>
                          <a:cs typeface="Times New Roman"/>
                        </a:rPr>
                        <a:t> urea nitrogen (BUN) test</a:t>
                      </a:r>
                      <a:endParaRPr lang="en-IN" sz="1800" u="none" dirty="0">
                        <a:solidFill>
                          <a:schemeClr val="tx1"/>
                        </a:solidFill>
                        <a:latin typeface="Times New Roman"/>
                        <a:ea typeface="Times New Roman"/>
                        <a:cs typeface="Times New Roman"/>
                      </a:endParaRPr>
                    </a:p>
                  </a:txBody>
                  <a:tcPr marL="4689" marR="4689" marT="4689" marB="4689" anchor="ctr">
                    <a:lnL w="12700" cap="flat" cmpd="sng" algn="ctr">
                      <a:solidFill>
                        <a:srgbClr val="AAAAAA"/>
                      </a:solidFill>
                      <a:prstDash val="solid"/>
                      <a:round/>
                      <a:headEnd type="none" w="med" len="med"/>
                      <a:tailEnd type="none" w="med" len="med"/>
                    </a:lnL>
                    <a:lnR>
                      <a:noFill/>
                    </a:lnR>
                    <a:lnT>
                      <a:noFill/>
                    </a:lnT>
                    <a:lnB>
                      <a:noFill/>
                    </a:lnB>
                    <a:solidFill>
                      <a:srgbClr val="F9F9F9"/>
                    </a:solidFill>
                  </a:tcPr>
                </a:tc>
                <a:tc>
                  <a:txBody>
                    <a:bodyPr/>
                    <a:lstStyle/>
                    <a:p>
                      <a:pPr algn="l">
                        <a:spcAft>
                          <a:spcPts val="0"/>
                        </a:spcAft>
                      </a:pPr>
                      <a:r>
                        <a:rPr lang="en-IN" sz="1800" dirty="0">
                          <a:latin typeface="Times New Roman"/>
                          <a:ea typeface="Times New Roman"/>
                          <a:cs typeface="Times New Roman"/>
                        </a:rPr>
                        <a:t>urea nitrogen is the </a:t>
                      </a:r>
                      <a:r>
                        <a:rPr lang="en-IN" sz="1800" dirty="0" err="1">
                          <a:latin typeface="Times New Roman"/>
                          <a:ea typeface="Times New Roman"/>
                          <a:cs typeface="Times New Roman"/>
                        </a:rPr>
                        <a:t>byproduct</a:t>
                      </a:r>
                      <a:r>
                        <a:rPr lang="en-IN" sz="1800" dirty="0">
                          <a:latin typeface="Times New Roman"/>
                          <a:ea typeface="Times New Roman"/>
                          <a:cs typeface="Times New Roman"/>
                        </a:rPr>
                        <a:t> of protein metabolism first formed in the liver then removed from the body by the kidneys. The BUN test is used primarily to </a:t>
                      </a:r>
                      <a:r>
                        <a:rPr lang="en-IN" sz="1800" dirty="0">
                          <a:solidFill>
                            <a:schemeClr val="tx1"/>
                          </a:solidFill>
                          <a:latin typeface="Times New Roman"/>
                          <a:ea typeface="Times New Roman"/>
                          <a:cs typeface="Times New Roman"/>
                        </a:rPr>
                        <a:t>test </a:t>
                      </a:r>
                      <a:r>
                        <a:rPr lang="en-IN" sz="1800" u="sng" dirty="0" smtClean="0">
                          <a:solidFill>
                            <a:schemeClr val="tx1"/>
                          </a:solidFill>
                          <a:latin typeface="Times New Roman"/>
                          <a:ea typeface="Times New Roman"/>
                          <a:cs typeface="Times New Roman"/>
                        </a:rPr>
                        <a:t>kidney</a:t>
                      </a:r>
                      <a:r>
                        <a:rPr lang="en-IN" sz="1800" dirty="0" smtClean="0">
                          <a:solidFill>
                            <a:schemeClr val="tx1"/>
                          </a:solidFill>
                          <a:latin typeface="Times New Roman"/>
                          <a:ea typeface="Times New Roman"/>
                          <a:cs typeface="Times New Roman"/>
                        </a:rPr>
                        <a:t> </a:t>
                      </a:r>
                      <a:r>
                        <a:rPr lang="en-IN" sz="1800" dirty="0">
                          <a:latin typeface="Times New Roman"/>
                          <a:ea typeface="Times New Roman"/>
                          <a:cs typeface="Times New Roman"/>
                        </a:rPr>
                        <a:t>function. A low BUN level may indicate the effects of malnutrition</a:t>
                      </a:r>
                      <a:r>
                        <a:rPr lang="en-IN" sz="1800" dirty="0" smtClean="0">
                          <a:latin typeface="Times New Roman"/>
                          <a:ea typeface="Times New Roman"/>
                          <a:cs typeface="Times New Roman"/>
                        </a:rPr>
                        <a:t>.</a:t>
                      </a:r>
                      <a:endParaRPr lang="en-IN" sz="1800" dirty="0">
                        <a:latin typeface="Times New Roman"/>
                        <a:ea typeface="Times New Roman"/>
                        <a:cs typeface="Times New Roman"/>
                      </a:endParaRPr>
                    </a:p>
                  </a:txBody>
                  <a:tcPr marL="4689" marR="4689" marT="4689" marB="4689" anchor="ctr">
                    <a:lnL>
                      <a:noFill/>
                    </a:lnL>
                    <a:lnR w="12700" cap="flat" cmpd="sng" algn="ctr">
                      <a:solidFill>
                        <a:srgbClr val="AAAAAA"/>
                      </a:solidFill>
                      <a:prstDash val="solid"/>
                      <a:round/>
                      <a:headEnd type="none" w="med" len="med"/>
                      <a:tailEnd type="none" w="med" len="med"/>
                    </a:lnR>
                    <a:lnT>
                      <a:noFill/>
                    </a:lnT>
                    <a:lnB>
                      <a:noFill/>
                    </a:lnB>
                    <a:solidFill>
                      <a:srgbClr val="F9F9F9"/>
                    </a:solidFill>
                  </a:tcPr>
                </a:tc>
              </a:tr>
              <a:tr h="1551108">
                <a:tc>
                  <a:txBody>
                    <a:bodyPr/>
                    <a:lstStyle/>
                    <a:p>
                      <a:pPr algn="l">
                        <a:spcAft>
                          <a:spcPts val="0"/>
                        </a:spcAft>
                      </a:pPr>
                      <a:r>
                        <a:rPr lang="en-US" sz="1800" u="none" dirty="0" smtClean="0">
                          <a:solidFill>
                            <a:schemeClr val="tx1"/>
                          </a:solidFill>
                          <a:latin typeface="Times New Roman"/>
                          <a:ea typeface="Times New Roman"/>
                          <a:cs typeface="Times New Roman"/>
                        </a:rPr>
                        <a:t>BUN</a:t>
                      </a:r>
                      <a:r>
                        <a:rPr lang="en-US" sz="1800" u="none" baseline="0" dirty="0" smtClean="0">
                          <a:solidFill>
                            <a:schemeClr val="tx1"/>
                          </a:solidFill>
                          <a:latin typeface="Times New Roman"/>
                          <a:ea typeface="Times New Roman"/>
                          <a:cs typeface="Times New Roman"/>
                        </a:rPr>
                        <a:t>-to-</a:t>
                      </a:r>
                      <a:r>
                        <a:rPr lang="en-US" sz="1800" u="none" baseline="0" dirty="0" err="1" smtClean="0">
                          <a:solidFill>
                            <a:schemeClr val="tx1"/>
                          </a:solidFill>
                          <a:latin typeface="Times New Roman"/>
                          <a:ea typeface="Times New Roman"/>
                          <a:cs typeface="Times New Roman"/>
                        </a:rPr>
                        <a:t>creatinine</a:t>
                      </a:r>
                      <a:r>
                        <a:rPr lang="en-US" sz="1800" u="none" baseline="0" dirty="0" smtClean="0">
                          <a:solidFill>
                            <a:schemeClr val="tx1"/>
                          </a:solidFill>
                          <a:latin typeface="Times New Roman"/>
                          <a:ea typeface="Times New Roman"/>
                          <a:cs typeface="Times New Roman"/>
                        </a:rPr>
                        <a:t> ratio</a:t>
                      </a:r>
                      <a:endParaRPr lang="en-IN" sz="1800" u="none" dirty="0" smtClean="0">
                        <a:solidFill>
                          <a:schemeClr val="tx1"/>
                        </a:solidFill>
                        <a:latin typeface="Times New Roman"/>
                        <a:ea typeface="Times New Roman"/>
                        <a:cs typeface="Times New Roman"/>
                      </a:endParaRPr>
                    </a:p>
                  </a:txBody>
                  <a:tcPr marL="4689" marR="4689" marT="4689" marB="4689" anchor="ctr">
                    <a:lnL w="12700" cap="flat" cmpd="sng" algn="ctr">
                      <a:solidFill>
                        <a:srgbClr val="AAAAAA"/>
                      </a:solidFill>
                      <a:prstDash val="solid"/>
                      <a:round/>
                      <a:headEnd type="none" w="med" len="med"/>
                      <a:tailEnd type="none" w="med" len="med"/>
                    </a:lnL>
                    <a:lnR>
                      <a:noFill/>
                    </a:lnR>
                    <a:lnT>
                      <a:noFill/>
                    </a:lnT>
                    <a:lnB>
                      <a:noFill/>
                    </a:lnB>
                    <a:solidFill>
                      <a:srgbClr val="CCCCCC"/>
                    </a:solidFill>
                  </a:tcPr>
                </a:tc>
                <a:tc>
                  <a:txBody>
                    <a:bodyPr/>
                    <a:lstStyle/>
                    <a:p>
                      <a:pPr algn="l">
                        <a:spcAft>
                          <a:spcPts val="0"/>
                        </a:spcAft>
                      </a:pPr>
                      <a:r>
                        <a:rPr lang="en-IN" sz="1800" dirty="0">
                          <a:latin typeface="Times New Roman"/>
                          <a:ea typeface="Times New Roman"/>
                          <a:cs typeface="Times New Roman"/>
                        </a:rPr>
                        <a:t>A BUN to </a:t>
                      </a:r>
                      <a:r>
                        <a:rPr lang="en-IN" sz="1800" dirty="0" err="1">
                          <a:latin typeface="Times New Roman"/>
                          <a:ea typeface="Times New Roman"/>
                          <a:cs typeface="Times New Roman"/>
                        </a:rPr>
                        <a:t>creatinine</a:t>
                      </a:r>
                      <a:r>
                        <a:rPr lang="en-IN" sz="1800" dirty="0">
                          <a:latin typeface="Times New Roman"/>
                          <a:ea typeface="Times New Roman"/>
                          <a:cs typeface="Times New Roman"/>
                        </a:rPr>
                        <a:t> ratio is used to predict various conditions. High BUN/</a:t>
                      </a:r>
                      <a:r>
                        <a:rPr lang="en-IN" sz="1800" dirty="0" err="1">
                          <a:latin typeface="Times New Roman"/>
                          <a:ea typeface="Times New Roman"/>
                          <a:cs typeface="Times New Roman"/>
                        </a:rPr>
                        <a:t>creatinine</a:t>
                      </a:r>
                      <a:r>
                        <a:rPr lang="en-IN" sz="1800" dirty="0">
                          <a:latin typeface="Times New Roman"/>
                          <a:ea typeface="Times New Roman"/>
                          <a:cs typeface="Times New Roman"/>
                        </a:rPr>
                        <a:t> ratio can occur in severe hydration, acute kidney failure, congestive heart failure, intestinal bleeding. A low BUN/</a:t>
                      </a:r>
                      <a:r>
                        <a:rPr lang="en-IN" sz="1800" dirty="0" err="1">
                          <a:latin typeface="Times New Roman"/>
                          <a:ea typeface="Times New Roman"/>
                          <a:cs typeface="Times New Roman"/>
                        </a:rPr>
                        <a:t>creatinine</a:t>
                      </a:r>
                      <a:r>
                        <a:rPr lang="en-IN" sz="1800" dirty="0">
                          <a:latin typeface="Times New Roman"/>
                          <a:ea typeface="Times New Roman"/>
                          <a:cs typeface="Times New Roman"/>
                        </a:rPr>
                        <a:t> can indicate a low protein diet, </a:t>
                      </a:r>
                      <a:r>
                        <a:rPr lang="en-IN" sz="1800" dirty="0" err="1" smtClean="0">
                          <a:latin typeface="Times New Roman"/>
                          <a:ea typeface="Times New Roman"/>
                          <a:cs typeface="Times New Roman"/>
                        </a:rPr>
                        <a:t>rhabdomyolysis,cirrhosis</a:t>
                      </a:r>
                      <a:r>
                        <a:rPr lang="en-IN" sz="1800" baseline="0" dirty="0" smtClean="0">
                          <a:latin typeface="Times New Roman"/>
                          <a:ea typeface="Times New Roman"/>
                          <a:cs typeface="Times New Roman"/>
                        </a:rPr>
                        <a:t> </a:t>
                      </a:r>
                      <a:r>
                        <a:rPr lang="en-IN" sz="1800" dirty="0" smtClean="0">
                          <a:latin typeface="Times New Roman"/>
                          <a:ea typeface="Times New Roman"/>
                          <a:cs typeface="Times New Roman"/>
                        </a:rPr>
                        <a:t>of </a:t>
                      </a:r>
                      <a:r>
                        <a:rPr lang="en-IN" sz="1800" dirty="0">
                          <a:latin typeface="Times New Roman"/>
                          <a:ea typeface="Times New Roman"/>
                          <a:cs typeface="Times New Roman"/>
                        </a:rPr>
                        <a:t>the </a:t>
                      </a:r>
                      <a:r>
                        <a:rPr lang="en-IN" sz="1800" dirty="0" smtClean="0">
                          <a:latin typeface="Times New Roman"/>
                          <a:ea typeface="Times New Roman"/>
                          <a:cs typeface="Times New Roman"/>
                        </a:rPr>
                        <a:t>liver.</a:t>
                      </a:r>
                      <a:endParaRPr lang="en-IN" sz="1800" dirty="0">
                        <a:latin typeface="Times New Roman"/>
                        <a:ea typeface="Times New Roman"/>
                        <a:cs typeface="Times New Roman"/>
                      </a:endParaRPr>
                    </a:p>
                  </a:txBody>
                  <a:tcPr marL="4689" marR="4689" marT="4689" marB="4689" anchor="ctr">
                    <a:lnL>
                      <a:noFill/>
                    </a:lnL>
                    <a:lnR w="12700" cap="flat" cmpd="sng" algn="ctr">
                      <a:solidFill>
                        <a:srgbClr val="AAAAAA"/>
                      </a:solidFill>
                      <a:prstDash val="solid"/>
                      <a:round/>
                      <a:headEnd type="none" w="med" len="med"/>
                      <a:tailEnd type="none" w="med" len="med"/>
                    </a:lnR>
                    <a:lnT>
                      <a:noFill/>
                    </a:lnT>
                    <a:lnB>
                      <a:noFill/>
                    </a:lnB>
                    <a:solidFill>
                      <a:srgbClr val="CCCCCC"/>
                    </a:solidFill>
                  </a:tcPr>
                </a:tc>
              </a:tr>
              <a:tr h="459420">
                <a:tc>
                  <a:txBody>
                    <a:bodyPr/>
                    <a:lstStyle/>
                    <a:p>
                      <a:pPr algn="l">
                        <a:spcAft>
                          <a:spcPts val="0"/>
                        </a:spcAft>
                      </a:pPr>
                      <a:endParaRPr lang="en-IN" sz="1800" u="sng" dirty="0" smtClean="0">
                        <a:solidFill>
                          <a:srgbClr val="0000FF"/>
                        </a:solidFill>
                        <a:latin typeface="Times New Roman"/>
                        <a:ea typeface="Times New Roman"/>
                        <a:cs typeface="Times New Roman"/>
                      </a:endParaRPr>
                    </a:p>
                    <a:p>
                      <a:pPr algn="l">
                        <a:spcAft>
                          <a:spcPts val="0"/>
                        </a:spcAft>
                      </a:pPr>
                      <a:r>
                        <a:rPr lang="en-US" sz="1800" u="none" dirty="0" smtClean="0">
                          <a:solidFill>
                            <a:schemeClr val="tx1"/>
                          </a:solidFill>
                          <a:latin typeface="Times New Roman"/>
                          <a:ea typeface="Times New Roman"/>
                          <a:cs typeface="Times New Roman"/>
                        </a:rPr>
                        <a:t>Echocardiogram</a:t>
                      </a:r>
                      <a:r>
                        <a:rPr lang="en-US" sz="1800" u="none" baseline="0" dirty="0" smtClean="0">
                          <a:solidFill>
                            <a:schemeClr val="tx1"/>
                          </a:solidFill>
                          <a:latin typeface="Times New Roman"/>
                          <a:ea typeface="Times New Roman"/>
                          <a:cs typeface="Times New Roman"/>
                        </a:rPr>
                        <a:t> </a:t>
                      </a:r>
                      <a:endParaRPr lang="en-IN" sz="1800" u="none" dirty="0">
                        <a:solidFill>
                          <a:schemeClr val="tx1"/>
                        </a:solidFill>
                        <a:latin typeface="Times New Roman"/>
                        <a:ea typeface="Times New Roman"/>
                        <a:cs typeface="Times New Roman"/>
                      </a:endParaRPr>
                    </a:p>
                  </a:txBody>
                  <a:tcPr marL="4689" marR="4689" marT="4689" marB="4689" anchor="ctr">
                    <a:lnL w="12700" cap="flat" cmpd="sng" algn="ctr">
                      <a:solidFill>
                        <a:srgbClr val="AAAAAA"/>
                      </a:solidFill>
                      <a:prstDash val="solid"/>
                      <a:round/>
                      <a:headEnd type="none" w="med" len="med"/>
                      <a:tailEnd type="none" w="med" len="med"/>
                    </a:lnL>
                    <a:lnR>
                      <a:noFill/>
                    </a:lnR>
                    <a:lnT>
                      <a:noFill/>
                    </a:lnT>
                    <a:lnB>
                      <a:noFill/>
                    </a:lnB>
                    <a:solidFill>
                      <a:srgbClr val="F9F9F9"/>
                    </a:solidFill>
                  </a:tcPr>
                </a:tc>
                <a:tc>
                  <a:txBody>
                    <a:bodyPr/>
                    <a:lstStyle/>
                    <a:p>
                      <a:pPr algn="l">
                        <a:spcAft>
                          <a:spcPts val="0"/>
                        </a:spcAft>
                      </a:pPr>
                      <a:r>
                        <a:rPr lang="en-IN" sz="1800" dirty="0">
                          <a:latin typeface="Times New Roman"/>
                          <a:ea typeface="Times New Roman"/>
                          <a:cs typeface="Times New Roman"/>
                        </a:rPr>
                        <a:t>utilizes ultrasound to create a moving picture of the </a:t>
                      </a:r>
                      <a:r>
                        <a:rPr lang="en-IN" sz="1800" dirty="0" smtClean="0">
                          <a:latin typeface="Times New Roman"/>
                          <a:ea typeface="Times New Roman"/>
                          <a:cs typeface="Times New Roman"/>
                        </a:rPr>
                        <a:t> heart  </a:t>
                      </a:r>
                      <a:r>
                        <a:rPr lang="en-IN" sz="1800" dirty="0">
                          <a:latin typeface="Times New Roman"/>
                          <a:ea typeface="Times New Roman"/>
                          <a:cs typeface="Times New Roman"/>
                        </a:rPr>
                        <a:t>to assess </a:t>
                      </a:r>
                      <a:r>
                        <a:rPr lang="en-IN" sz="1800" dirty="0" smtClean="0">
                          <a:latin typeface="Times New Roman"/>
                          <a:ea typeface="Times New Roman"/>
                          <a:cs typeface="Times New Roman"/>
                        </a:rPr>
                        <a:t>function.</a:t>
                      </a:r>
                      <a:endParaRPr lang="en-IN" sz="1800" dirty="0">
                        <a:latin typeface="Times New Roman"/>
                        <a:ea typeface="Times New Roman"/>
                        <a:cs typeface="Times New Roman"/>
                      </a:endParaRPr>
                    </a:p>
                  </a:txBody>
                  <a:tcPr marL="4689" marR="4689" marT="4689" marB="4689" anchor="ctr">
                    <a:lnL>
                      <a:noFill/>
                    </a:lnL>
                    <a:lnR w="12700" cap="flat" cmpd="sng" algn="ctr">
                      <a:solidFill>
                        <a:srgbClr val="AAAAAA"/>
                      </a:solidFill>
                      <a:prstDash val="solid"/>
                      <a:round/>
                      <a:headEnd type="none" w="med" len="med"/>
                      <a:tailEnd type="none" w="med" len="med"/>
                    </a:lnR>
                    <a:lnT>
                      <a:noFill/>
                    </a:lnT>
                    <a:lnB>
                      <a:noFill/>
                    </a:lnB>
                    <a:solidFill>
                      <a:srgbClr val="F9F9F9"/>
                    </a:solidFill>
                  </a:tcPr>
                </a:tc>
              </a:tr>
            </a:tbl>
          </a:graphicData>
        </a:graphic>
      </p:graphicFrame>
      <p:sp>
        <p:nvSpPr>
          <p:cNvPr id="3" name="Title 2"/>
          <p:cNvSpPr>
            <a:spLocks noGrp="1"/>
          </p:cNvSpPr>
          <p:nvPr>
            <p:ph type="title"/>
          </p:nvPr>
        </p:nvSpPr>
        <p:spPr>
          <a:xfrm>
            <a:off x="71470" y="214290"/>
            <a:ext cx="8929686" cy="785818"/>
          </a:xfrm>
          <a:blipFill>
            <a:blip r:embed="rId2" cstate="print"/>
            <a:tile tx="0" ty="0" sx="100000" sy="100000" flip="none" algn="tl"/>
          </a:blipFill>
        </p:spPr>
        <p:txBody>
          <a:bodyPr>
            <a:normAutofit/>
          </a:bodyPr>
          <a:lstStyle/>
          <a:p>
            <a:r>
              <a:rPr lang="en-IN" sz="4000" dirty="0" smtClean="0">
                <a:solidFill>
                  <a:schemeClr val="accent3">
                    <a:lumMod val="40000"/>
                    <a:lumOff val="60000"/>
                  </a:schemeClr>
                </a:solidFill>
              </a:rPr>
              <a:t>MEDICAL TESTS  </a:t>
            </a:r>
            <a:endParaRPr lang="en-IN" sz="6600" dirty="0">
              <a:solidFill>
                <a:schemeClr val="accent3">
                  <a:lumMod val="40000"/>
                  <a:lumOff val="60000"/>
                </a:schemeClr>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1406" y="1142984"/>
          <a:ext cx="9001187" cy="5572164"/>
        </p:xfrm>
        <a:graphic>
          <a:graphicData uri="http://schemas.openxmlformats.org/drawingml/2006/table">
            <a:tbl>
              <a:tblPr/>
              <a:tblGrid>
                <a:gridCol w="2428892"/>
                <a:gridCol w="6572295"/>
              </a:tblGrid>
              <a:tr h="881371">
                <a:tc>
                  <a:txBody>
                    <a:bodyPr/>
                    <a:lstStyle/>
                    <a:p>
                      <a:pPr>
                        <a:spcAft>
                          <a:spcPts val="0"/>
                        </a:spcAft>
                      </a:pPr>
                      <a:r>
                        <a:rPr lang="en-IN" sz="1800" u="sng" dirty="0">
                          <a:solidFill>
                            <a:schemeClr val="tx1"/>
                          </a:solidFill>
                          <a:latin typeface="Times New Roman"/>
                          <a:ea typeface="Times New Roman"/>
                          <a:cs typeface="Times New Roman"/>
                          <a:hlinkClick r:id="rId2" tooltip="Electrocardiogram"/>
                        </a:rPr>
                        <a:t>E</a:t>
                      </a:r>
                      <a:r>
                        <a:rPr lang="en-IN" sz="1800" u="sng" dirty="0" smtClean="0">
                          <a:solidFill>
                            <a:schemeClr val="tx1"/>
                          </a:solidFill>
                          <a:latin typeface="Times New Roman"/>
                          <a:ea typeface="Times New Roman"/>
                          <a:cs typeface="Times New Roman"/>
                          <a:hlinkClick r:id="rId2" tooltip="Electrocardiogram"/>
                        </a:rPr>
                        <a:t>lectrocardiogram</a:t>
                      </a:r>
                      <a:r>
                        <a:rPr lang="en-IN" sz="1800" dirty="0" smtClean="0">
                          <a:solidFill>
                            <a:schemeClr val="tx1"/>
                          </a:solidFill>
                          <a:latin typeface="Times New Roman"/>
                          <a:ea typeface="Times New Roman"/>
                          <a:cs typeface="Times New Roman"/>
                        </a:rPr>
                        <a:t> </a:t>
                      </a:r>
                      <a:r>
                        <a:rPr lang="en-IN" sz="1800" dirty="0">
                          <a:solidFill>
                            <a:schemeClr val="tx1"/>
                          </a:solidFill>
                          <a:latin typeface="Times New Roman"/>
                          <a:ea typeface="Times New Roman"/>
                          <a:cs typeface="Times New Roman"/>
                        </a:rPr>
                        <a:t>(EKG or ECG</a:t>
                      </a:r>
                    </a:p>
                  </a:txBody>
                  <a:tcPr marL="4689" marR="4689" marT="4689" marB="4689" anchor="ctr">
                    <a:lnL w="12700" cap="flat" cmpd="sng" algn="ctr">
                      <a:solidFill>
                        <a:srgbClr val="AAAAAA"/>
                      </a:solidFill>
                      <a:prstDash val="solid"/>
                      <a:round/>
                      <a:headEnd type="none" w="med" len="med"/>
                      <a:tailEnd type="none" w="med" len="med"/>
                    </a:lnL>
                    <a:lnR>
                      <a:noFill/>
                    </a:lnR>
                    <a:lnT>
                      <a:noFill/>
                    </a:lnT>
                    <a:lnB>
                      <a:noFill/>
                    </a:lnB>
                    <a:solidFill>
                      <a:srgbClr val="CCCCCC"/>
                    </a:solidFill>
                  </a:tcPr>
                </a:tc>
                <a:tc>
                  <a:txBody>
                    <a:bodyPr/>
                    <a:lstStyle/>
                    <a:p>
                      <a:pPr>
                        <a:spcAft>
                          <a:spcPts val="0"/>
                        </a:spcAft>
                      </a:pPr>
                      <a:r>
                        <a:rPr lang="en-IN" sz="1800" dirty="0">
                          <a:solidFill>
                            <a:schemeClr val="tx1"/>
                          </a:solidFill>
                          <a:latin typeface="Times New Roman"/>
                          <a:ea typeface="Times New Roman"/>
                          <a:cs typeface="Times New Roman"/>
                        </a:rPr>
                        <a:t>measures electrical activity of heart can be used to detect various disorders such as </a:t>
                      </a:r>
                      <a:r>
                        <a:rPr lang="en-IN" sz="1800" u="sng" dirty="0" err="1" smtClean="0">
                          <a:solidFill>
                            <a:schemeClr val="tx1"/>
                          </a:solidFill>
                          <a:latin typeface="Times New Roman"/>
                          <a:ea typeface="Times New Roman"/>
                          <a:cs typeface="Times New Roman"/>
                          <a:hlinkClick r:id="rId3" tooltip="Hyperkalemia"/>
                        </a:rPr>
                        <a:t>hyperkalemia</a:t>
                      </a:r>
                      <a:endParaRPr lang="en-IN" sz="1800" dirty="0">
                        <a:solidFill>
                          <a:schemeClr val="tx1"/>
                        </a:solidFill>
                        <a:latin typeface="Times New Roman"/>
                        <a:ea typeface="Times New Roman"/>
                        <a:cs typeface="Times New Roman"/>
                      </a:endParaRPr>
                    </a:p>
                  </a:txBody>
                  <a:tcPr marL="4689" marR="4689" marT="4689" marB="4689" anchor="ctr">
                    <a:lnL>
                      <a:noFill/>
                    </a:lnL>
                    <a:lnR w="12700" cap="flat" cmpd="sng" algn="ctr">
                      <a:solidFill>
                        <a:srgbClr val="AAAAAA"/>
                      </a:solidFill>
                      <a:prstDash val="solid"/>
                      <a:round/>
                      <a:headEnd type="none" w="med" len="med"/>
                      <a:tailEnd type="none" w="med" len="med"/>
                    </a:lnR>
                    <a:lnT>
                      <a:noFill/>
                    </a:lnT>
                    <a:lnB>
                      <a:noFill/>
                    </a:lnB>
                    <a:solidFill>
                      <a:srgbClr val="CCCCCC"/>
                    </a:solidFill>
                  </a:tcPr>
                </a:tc>
              </a:tr>
              <a:tr h="881371">
                <a:tc>
                  <a:txBody>
                    <a:bodyPr/>
                    <a:lstStyle/>
                    <a:p>
                      <a:pPr>
                        <a:spcAft>
                          <a:spcPts val="0"/>
                        </a:spcAft>
                      </a:pPr>
                      <a:r>
                        <a:rPr lang="en-IN" sz="1800" u="sng" dirty="0">
                          <a:solidFill>
                            <a:schemeClr val="tx1"/>
                          </a:solidFill>
                          <a:latin typeface="Times New Roman"/>
                          <a:ea typeface="Times New Roman"/>
                          <a:cs typeface="Times New Roman"/>
                          <a:hlinkClick r:id="rId4" tooltip="Electroencephalogram"/>
                        </a:rPr>
                        <a:t>E</a:t>
                      </a:r>
                      <a:r>
                        <a:rPr lang="en-IN" sz="1800" u="sng" dirty="0" smtClean="0">
                          <a:solidFill>
                            <a:schemeClr val="tx1"/>
                          </a:solidFill>
                          <a:latin typeface="Times New Roman"/>
                          <a:ea typeface="Times New Roman"/>
                          <a:cs typeface="Times New Roman"/>
                          <a:hlinkClick r:id="rId4" tooltip="Electroencephalogram"/>
                        </a:rPr>
                        <a:t>lectroencephalogram</a:t>
                      </a:r>
                      <a:r>
                        <a:rPr lang="en-IN" sz="1800" dirty="0" smtClean="0">
                          <a:solidFill>
                            <a:schemeClr val="tx1"/>
                          </a:solidFill>
                          <a:latin typeface="Times New Roman"/>
                          <a:ea typeface="Times New Roman"/>
                          <a:cs typeface="Times New Roman"/>
                        </a:rPr>
                        <a:t> </a:t>
                      </a:r>
                      <a:r>
                        <a:rPr lang="en-IN" sz="1800" dirty="0">
                          <a:solidFill>
                            <a:schemeClr val="tx1"/>
                          </a:solidFill>
                          <a:latin typeface="Times New Roman"/>
                          <a:ea typeface="Times New Roman"/>
                          <a:cs typeface="Times New Roman"/>
                        </a:rPr>
                        <a:t>(EEG)</a:t>
                      </a:r>
                    </a:p>
                  </a:txBody>
                  <a:tcPr marL="4689" marR="4689" marT="4689" marB="4689" anchor="ctr">
                    <a:lnL w="12700" cap="flat" cmpd="sng" algn="ctr">
                      <a:solidFill>
                        <a:srgbClr val="AAAAAA"/>
                      </a:solidFill>
                      <a:prstDash val="solid"/>
                      <a:round/>
                      <a:headEnd type="none" w="med" len="med"/>
                      <a:tailEnd type="none" w="med" len="med"/>
                    </a:lnL>
                    <a:lnR>
                      <a:noFill/>
                    </a:lnR>
                    <a:lnT>
                      <a:noFill/>
                    </a:lnT>
                    <a:lnB>
                      <a:noFill/>
                    </a:lnB>
                    <a:solidFill>
                      <a:srgbClr val="F9F9F9"/>
                    </a:solidFill>
                  </a:tcPr>
                </a:tc>
                <a:tc>
                  <a:txBody>
                    <a:bodyPr/>
                    <a:lstStyle/>
                    <a:p>
                      <a:pPr>
                        <a:spcAft>
                          <a:spcPts val="0"/>
                        </a:spcAft>
                      </a:pPr>
                      <a:r>
                        <a:rPr lang="en-IN" sz="1800" dirty="0">
                          <a:solidFill>
                            <a:schemeClr val="tx1"/>
                          </a:solidFill>
                          <a:latin typeface="Times New Roman"/>
                          <a:ea typeface="Times New Roman"/>
                          <a:cs typeface="Times New Roman"/>
                        </a:rPr>
                        <a:t>measures the electrical activity of the brain. Can be used to detect abnormalities such as those associated with pituitary </a:t>
                      </a:r>
                      <a:r>
                        <a:rPr lang="en-IN" sz="1800" dirty="0" err="1" smtClean="0">
                          <a:solidFill>
                            <a:schemeClr val="tx1"/>
                          </a:solidFill>
                          <a:latin typeface="Times New Roman"/>
                          <a:ea typeface="Times New Roman"/>
                          <a:cs typeface="Times New Roman"/>
                        </a:rPr>
                        <a:t>tumors</a:t>
                      </a:r>
                      <a:endParaRPr lang="en-IN" sz="1800" dirty="0">
                        <a:solidFill>
                          <a:schemeClr val="tx1"/>
                        </a:solidFill>
                        <a:latin typeface="Times New Roman"/>
                        <a:ea typeface="Times New Roman"/>
                        <a:cs typeface="Times New Roman"/>
                      </a:endParaRPr>
                    </a:p>
                  </a:txBody>
                  <a:tcPr marL="4689" marR="4689" marT="4689" marB="4689" anchor="ctr">
                    <a:lnL>
                      <a:noFill/>
                    </a:lnL>
                    <a:lnR w="12700" cap="flat" cmpd="sng" algn="ctr">
                      <a:solidFill>
                        <a:srgbClr val="AAAAAA"/>
                      </a:solidFill>
                      <a:prstDash val="solid"/>
                      <a:round/>
                      <a:headEnd type="none" w="med" len="med"/>
                      <a:tailEnd type="none" w="med" len="med"/>
                    </a:lnR>
                    <a:lnT>
                      <a:noFill/>
                    </a:lnT>
                    <a:lnB>
                      <a:noFill/>
                    </a:lnB>
                    <a:solidFill>
                      <a:srgbClr val="F9F9F9"/>
                    </a:solidFill>
                  </a:tcPr>
                </a:tc>
              </a:tr>
              <a:tr h="597441">
                <a:tc>
                  <a:txBody>
                    <a:bodyPr/>
                    <a:lstStyle/>
                    <a:p>
                      <a:pPr>
                        <a:spcAft>
                          <a:spcPts val="0"/>
                        </a:spcAft>
                      </a:pPr>
                      <a:r>
                        <a:rPr lang="en-IN" sz="1800" u="sng" dirty="0">
                          <a:solidFill>
                            <a:schemeClr val="tx1"/>
                          </a:solidFill>
                          <a:latin typeface="Times New Roman"/>
                          <a:ea typeface="Times New Roman"/>
                          <a:cs typeface="Times New Roman"/>
                          <a:hlinkClick r:id="rId5" tooltip="Upper GI series"/>
                        </a:rPr>
                        <a:t>Upper GI Series</a:t>
                      </a:r>
                      <a:endParaRPr lang="en-IN" sz="1800" dirty="0">
                        <a:solidFill>
                          <a:schemeClr val="tx1"/>
                        </a:solidFill>
                        <a:latin typeface="Times New Roman"/>
                        <a:ea typeface="Times New Roman"/>
                        <a:cs typeface="Times New Roman"/>
                      </a:endParaRPr>
                    </a:p>
                  </a:txBody>
                  <a:tcPr marL="4689" marR="4689" marT="4689" marB="4689" anchor="ctr">
                    <a:lnL w="12700" cap="flat" cmpd="sng" algn="ctr">
                      <a:solidFill>
                        <a:srgbClr val="AAAAAA"/>
                      </a:solidFill>
                      <a:prstDash val="solid"/>
                      <a:round/>
                      <a:headEnd type="none" w="med" len="med"/>
                      <a:tailEnd type="none" w="med" len="med"/>
                    </a:lnL>
                    <a:lnR>
                      <a:noFill/>
                    </a:lnR>
                    <a:lnT>
                      <a:noFill/>
                    </a:lnT>
                    <a:lnB>
                      <a:noFill/>
                    </a:lnB>
                    <a:solidFill>
                      <a:srgbClr val="CCCCCC"/>
                    </a:solidFill>
                  </a:tcPr>
                </a:tc>
                <a:tc>
                  <a:txBody>
                    <a:bodyPr/>
                    <a:lstStyle/>
                    <a:p>
                      <a:pPr>
                        <a:spcAft>
                          <a:spcPts val="0"/>
                        </a:spcAft>
                      </a:pPr>
                      <a:r>
                        <a:rPr lang="en-IN" sz="1800" dirty="0">
                          <a:solidFill>
                            <a:schemeClr val="tx1"/>
                          </a:solidFill>
                          <a:latin typeface="Times New Roman"/>
                          <a:ea typeface="Times New Roman"/>
                          <a:cs typeface="Times New Roman"/>
                        </a:rPr>
                        <a:t>test used to assess gastrointestinal problems of the middle and upper intestinal </a:t>
                      </a:r>
                      <a:r>
                        <a:rPr lang="en-IN" sz="1800" dirty="0" smtClean="0">
                          <a:solidFill>
                            <a:schemeClr val="tx1"/>
                          </a:solidFill>
                          <a:latin typeface="Times New Roman"/>
                          <a:ea typeface="Times New Roman"/>
                          <a:cs typeface="Times New Roman"/>
                        </a:rPr>
                        <a:t>tract</a:t>
                      </a:r>
                      <a:endParaRPr lang="en-IN" sz="1800" dirty="0">
                        <a:solidFill>
                          <a:schemeClr val="tx1"/>
                        </a:solidFill>
                        <a:latin typeface="Times New Roman"/>
                        <a:ea typeface="Times New Roman"/>
                        <a:cs typeface="Times New Roman"/>
                      </a:endParaRPr>
                    </a:p>
                  </a:txBody>
                  <a:tcPr marL="4689" marR="4689" marT="4689" marB="4689" anchor="ctr">
                    <a:lnL>
                      <a:noFill/>
                    </a:lnL>
                    <a:lnR w="12700" cap="flat" cmpd="sng" algn="ctr">
                      <a:solidFill>
                        <a:srgbClr val="AAAAAA"/>
                      </a:solidFill>
                      <a:prstDash val="solid"/>
                      <a:round/>
                      <a:headEnd type="none" w="med" len="med"/>
                      <a:tailEnd type="none" w="med" len="med"/>
                    </a:lnR>
                    <a:lnT>
                      <a:noFill/>
                    </a:lnT>
                    <a:lnB>
                      <a:noFill/>
                    </a:lnB>
                    <a:solidFill>
                      <a:srgbClr val="CCCCCC"/>
                    </a:solidFill>
                  </a:tcPr>
                </a:tc>
              </a:tr>
              <a:tr h="1165304">
                <a:tc>
                  <a:txBody>
                    <a:bodyPr/>
                    <a:lstStyle/>
                    <a:p>
                      <a:pPr>
                        <a:spcAft>
                          <a:spcPts val="0"/>
                        </a:spcAft>
                      </a:pPr>
                      <a:r>
                        <a:rPr lang="en-IN" sz="1800" u="sng" dirty="0">
                          <a:solidFill>
                            <a:schemeClr val="tx1"/>
                          </a:solidFill>
                          <a:latin typeface="Times New Roman"/>
                          <a:ea typeface="Times New Roman"/>
                          <a:cs typeface="Times New Roman"/>
                          <a:hlinkClick r:id="rId6" tooltip="Thyroid stimulating hormone"/>
                        </a:rPr>
                        <a:t>Thyroid Screen</a:t>
                      </a:r>
                      <a:r>
                        <a:rPr lang="en-IN" sz="1800" dirty="0">
                          <a:solidFill>
                            <a:schemeClr val="tx1"/>
                          </a:solidFill>
                          <a:latin typeface="Times New Roman"/>
                          <a:ea typeface="Times New Roman"/>
                          <a:cs typeface="Times New Roman"/>
                        </a:rPr>
                        <a:t> TSH, t4, t3</a:t>
                      </a:r>
                    </a:p>
                  </a:txBody>
                  <a:tcPr marL="4689" marR="4689" marT="4689" marB="4689" anchor="ctr">
                    <a:lnL w="12700" cap="flat" cmpd="sng" algn="ctr">
                      <a:solidFill>
                        <a:srgbClr val="AAAAAA"/>
                      </a:solidFill>
                      <a:prstDash val="solid"/>
                      <a:round/>
                      <a:headEnd type="none" w="med" len="med"/>
                      <a:tailEnd type="none" w="med" len="med"/>
                    </a:lnL>
                    <a:lnR>
                      <a:noFill/>
                    </a:lnR>
                    <a:lnT>
                      <a:noFill/>
                    </a:lnT>
                    <a:lnB>
                      <a:noFill/>
                    </a:lnB>
                    <a:solidFill>
                      <a:srgbClr val="F9F9F9"/>
                    </a:solidFill>
                  </a:tcPr>
                </a:tc>
                <a:tc>
                  <a:txBody>
                    <a:bodyPr/>
                    <a:lstStyle/>
                    <a:p>
                      <a:pPr>
                        <a:spcAft>
                          <a:spcPts val="0"/>
                        </a:spcAft>
                      </a:pPr>
                      <a:r>
                        <a:rPr lang="en-IN" sz="1800" dirty="0">
                          <a:solidFill>
                            <a:schemeClr val="tx1"/>
                          </a:solidFill>
                          <a:latin typeface="Times New Roman"/>
                          <a:ea typeface="Times New Roman"/>
                          <a:cs typeface="Times New Roman"/>
                        </a:rPr>
                        <a:t>test used to assess thyroid functioning by checking levels of thyroid-stimulating hormone (TSH), </a:t>
                      </a:r>
                      <a:r>
                        <a:rPr lang="en-IN" sz="1800" dirty="0" err="1">
                          <a:solidFill>
                            <a:schemeClr val="tx1"/>
                          </a:solidFill>
                          <a:latin typeface="Times New Roman"/>
                          <a:ea typeface="Times New Roman"/>
                          <a:cs typeface="Times New Roman"/>
                        </a:rPr>
                        <a:t>thyroxine</a:t>
                      </a:r>
                      <a:r>
                        <a:rPr lang="en-IN" sz="1800" dirty="0">
                          <a:solidFill>
                            <a:schemeClr val="tx1"/>
                          </a:solidFill>
                          <a:latin typeface="Times New Roman"/>
                          <a:ea typeface="Times New Roman"/>
                          <a:cs typeface="Times New Roman"/>
                        </a:rPr>
                        <a:t> (T4), and </a:t>
                      </a:r>
                      <a:r>
                        <a:rPr lang="en-IN" sz="1800" dirty="0" err="1">
                          <a:solidFill>
                            <a:schemeClr val="tx1"/>
                          </a:solidFill>
                          <a:latin typeface="Times New Roman"/>
                          <a:ea typeface="Times New Roman"/>
                          <a:cs typeface="Times New Roman"/>
                        </a:rPr>
                        <a:t>triiodothyronine</a:t>
                      </a:r>
                      <a:r>
                        <a:rPr lang="en-IN" sz="1800" dirty="0">
                          <a:solidFill>
                            <a:schemeClr val="tx1"/>
                          </a:solidFill>
                          <a:latin typeface="Times New Roman"/>
                          <a:ea typeface="Times New Roman"/>
                          <a:cs typeface="Times New Roman"/>
                        </a:rPr>
                        <a:t> (T3</a:t>
                      </a:r>
                      <a:r>
                        <a:rPr lang="en-IN" sz="1800" dirty="0" smtClean="0">
                          <a:solidFill>
                            <a:schemeClr val="tx1"/>
                          </a:solidFill>
                          <a:latin typeface="Times New Roman"/>
                          <a:ea typeface="Times New Roman"/>
                          <a:cs typeface="Times New Roman"/>
                        </a:rPr>
                        <a:t>)</a:t>
                      </a:r>
                      <a:endParaRPr lang="en-IN" sz="1800" dirty="0">
                        <a:solidFill>
                          <a:schemeClr val="tx1"/>
                        </a:solidFill>
                        <a:latin typeface="Times New Roman"/>
                        <a:ea typeface="Times New Roman"/>
                        <a:cs typeface="Times New Roman"/>
                      </a:endParaRPr>
                    </a:p>
                  </a:txBody>
                  <a:tcPr marL="4689" marR="4689" marT="4689" marB="4689" anchor="ctr">
                    <a:lnL>
                      <a:noFill/>
                    </a:lnL>
                    <a:lnR w="12700" cap="flat" cmpd="sng" algn="ctr">
                      <a:solidFill>
                        <a:srgbClr val="AAAAAA"/>
                      </a:solidFill>
                      <a:prstDash val="solid"/>
                      <a:round/>
                      <a:headEnd type="none" w="med" len="med"/>
                      <a:tailEnd type="none" w="med" len="med"/>
                    </a:lnR>
                    <a:lnT>
                      <a:noFill/>
                    </a:lnT>
                    <a:lnB>
                      <a:noFill/>
                    </a:lnB>
                    <a:solidFill>
                      <a:srgbClr val="F9F9F9"/>
                    </a:solidFill>
                  </a:tcPr>
                </a:tc>
              </a:tr>
              <a:tr h="1449236">
                <a:tc>
                  <a:txBody>
                    <a:bodyPr/>
                    <a:lstStyle/>
                    <a:p>
                      <a:pPr>
                        <a:spcAft>
                          <a:spcPts val="0"/>
                        </a:spcAft>
                      </a:pPr>
                      <a:r>
                        <a:rPr lang="en-IN" sz="1800" u="sng" dirty="0">
                          <a:solidFill>
                            <a:schemeClr val="tx1"/>
                          </a:solidFill>
                          <a:latin typeface="Times New Roman"/>
                          <a:ea typeface="Times New Roman"/>
                          <a:cs typeface="Times New Roman"/>
                          <a:hlinkClick r:id="rId7" tooltip="Parathyroid hormone"/>
                        </a:rPr>
                        <a:t>Parathyroid hormone</a:t>
                      </a:r>
                      <a:r>
                        <a:rPr lang="en-IN" sz="1800" dirty="0">
                          <a:solidFill>
                            <a:schemeClr val="tx1"/>
                          </a:solidFill>
                          <a:latin typeface="Times New Roman"/>
                          <a:ea typeface="Times New Roman"/>
                          <a:cs typeface="Times New Roman"/>
                        </a:rPr>
                        <a:t> (PTH) test</a:t>
                      </a:r>
                    </a:p>
                  </a:txBody>
                  <a:tcPr marL="4689" marR="4689" marT="4689" marB="4689" anchor="ctr">
                    <a:lnL w="12700" cap="flat" cmpd="sng" algn="ctr">
                      <a:solidFill>
                        <a:srgbClr val="AAAAAA"/>
                      </a:solidFill>
                      <a:prstDash val="solid"/>
                      <a:round/>
                      <a:headEnd type="none" w="med" len="med"/>
                      <a:tailEnd type="none" w="med" len="med"/>
                    </a:lnL>
                    <a:lnR>
                      <a:noFill/>
                    </a:lnR>
                    <a:lnT>
                      <a:noFill/>
                    </a:lnT>
                    <a:lnB>
                      <a:noFill/>
                    </a:lnB>
                    <a:solidFill>
                      <a:srgbClr val="CCCCCC"/>
                    </a:solidFill>
                  </a:tcPr>
                </a:tc>
                <a:tc>
                  <a:txBody>
                    <a:bodyPr/>
                    <a:lstStyle/>
                    <a:p>
                      <a:pPr>
                        <a:spcAft>
                          <a:spcPts val="0"/>
                        </a:spcAft>
                      </a:pPr>
                      <a:r>
                        <a:rPr lang="en-IN" sz="1800" dirty="0">
                          <a:solidFill>
                            <a:schemeClr val="tx1"/>
                          </a:solidFill>
                          <a:latin typeface="Times New Roman"/>
                          <a:ea typeface="Times New Roman"/>
                          <a:cs typeface="Times New Roman"/>
                        </a:rPr>
                        <a:t>tests the functioning of the </a:t>
                      </a:r>
                      <a:r>
                        <a:rPr lang="en-IN" sz="1800" u="sng" dirty="0">
                          <a:solidFill>
                            <a:schemeClr val="tx1"/>
                          </a:solidFill>
                          <a:latin typeface="Times New Roman"/>
                          <a:ea typeface="Times New Roman"/>
                          <a:cs typeface="Times New Roman"/>
                          <a:hlinkClick r:id="rId8" tooltip="Parathyroid"/>
                        </a:rPr>
                        <a:t>parathyroid</a:t>
                      </a:r>
                      <a:r>
                        <a:rPr lang="en-IN" sz="1800" dirty="0">
                          <a:solidFill>
                            <a:schemeClr val="tx1"/>
                          </a:solidFill>
                          <a:latin typeface="Times New Roman"/>
                          <a:ea typeface="Times New Roman"/>
                          <a:cs typeface="Times New Roman"/>
                        </a:rPr>
                        <a:t> by measuring the amount of(PTH) in the blood. Test is used to diagnose </a:t>
                      </a:r>
                      <a:r>
                        <a:rPr lang="en-IN" sz="1800" dirty="0" err="1">
                          <a:solidFill>
                            <a:schemeClr val="tx1"/>
                          </a:solidFill>
                          <a:latin typeface="Times New Roman"/>
                          <a:ea typeface="Times New Roman"/>
                          <a:cs typeface="Times New Roman"/>
                        </a:rPr>
                        <a:t>parahypothyroidism</a:t>
                      </a:r>
                      <a:r>
                        <a:rPr lang="en-IN" sz="1800" dirty="0">
                          <a:solidFill>
                            <a:schemeClr val="tx1"/>
                          </a:solidFill>
                          <a:latin typeface="Times New Roman"/>
                          <a:ea typeface="Times New Roman"/>
                          <a:cs typeface="Times New Roman"/>
                        </a:rPr>
                        <a:t>. PTH also controls the levels of </a:t>
                      </a:r>
                      <a:r>
                        <a:rPr lang="en-IN" sz="1800" u="sng" dirty="0">
                          <a:solidFill>
                            <a:schemeClr val="tx1"/>
                          </a:solidFill>
                          <a:latin typeface="Times New Roman"/>
                          <a:ea typeface="Times New Roman"/>
                          <a:cs typeface="Times New Roman"/>
                          <a:hlinkClick r:id="rId9" tooltip="Calcium"/>
                        </a:rPr>
                        <a:t>calcium</a:t>
                      </a:r>
                      <a:r>
                        <a:rPr lang="en-IN" sz="1800" dirty="0">
                          <a:solidFill>
                            <a:schemeClr val="tx1"/>
                          </a:solidFill>
                          <a:latin typeface="Times New Roman"/>
                          <a:ea typeface="Times New Roman"/>
                          <a:cs typeface="Times New Roman"/>
                        </a:rPr>
                        <a:t> and </a:t>
                      </a:r>
                      <a:r>
                        <a:rPr lang="en-IN" sz="1800" u="sng" dirty="0">
                          <a:solidFill>
                            <a:schemeClr val="tx1"/>
                          </a:solidFill>
                          <a:latin typeface="Times New Roman"/>
                          <a:ea typeface="Times New Roman"/>
                          <a:cs typeface="Times New Roman"/>
                          <a:hlinkClick r:id="rId10" tooltip="Phosphorus"/>
                        </a:rPr>
                        <a:t>phosphorus</a:t>
                      </a:r>
                      <a:r>
                        <a:rPr lang="en-IN" sz="1800" dirty="0">
                          <a:solidFill>
                            <a:schemeClr val="tx1"/>
                          </a:solidFill>
                          <a:latin typeface="Times New Roman"/>
                          <a:ea typeface="Times New Roman"/>
                          <a:cs typeface="Times New Roman"/>
                        </a:rPr>
                        <a:t> in the blood (</a:t>
                      </a:r>
                      <a:r>
                        <a:rPr lang="en-IN" sz="1800" u="sng" dirty="0">
                          <a:solidFill>
                            <a:schemeClr val="tx1"/>
                          </a:solidFill>
                          <a:latin typeface="Times New Roman"/>
                          <a:ea typeface="Times New Roman"/>
                          <a:cs typeface="Times New Roman"/>
                          <a:hlinkClick r:id="rId11" tooltip="Homeostasis"/>
                        </a:rPr>
                        <a:t>homeostasis</a:t>
                      </a:r>
                      <a:r>
                        <a:rPr lang="en-IN" sz="1800" dirty="0" smtClean="0">
                          <a:solidFill>
                            <a:schemeClr val="tx1"/>
                          </a:solidFill>
                          <a:latin typeface="Times New Roman"/>
                          <a:ea typeface="Times New Roman"/>
                          <a:cs typeface="Times New Roman"/>
                        </a:rPr>
                        <a:t>).</a:t>
                      </a:r>
                      <a:endParaRPr lang="en-IN" sz="1800" dirty="0">
                        <a:solidFill>
                          <a:schemeClr val="tx1"/>
                        </a:solidFill>
                        <a:latin typeface="Times New Roman"/>
                        <a:ea typeface="Times New Roman"/>
                        <a:cs typeface="Times New Roman"/>
                      </a:endParaRPr>
                    </a:p>
                  </a:txBody>
                  <a:tcPr marL="4689" marR="4689" marT="4689" marB="4689" anchor="ctr">
                    <a:lnL>
                      <a:noFill/>
                    </a:lnL>
                    <a:lnR w="12700" cap="flat" cmpd="sng" algn="ctr">
                      <a:solidFill>
                        <a:srgbClr val="AAAAAA"/>
                      </a:solidFill>
                      <a:prstDash val="solid"/>
                      <a:round/>
                      <a:headEnd type="none" w="med" len="med"/>
                      <a:tailEnd type="none" w="med" len="med"/>
                    </a:lnR>
                    <a:lnT>
                      <a:noFill/>
                    </a:lnT>
                    <a:lnB>
                      <a:noFill/>
                    </a:lnB>
                    <a:solidFill>
                      <a:srgbClr val="CCCCCC"/>
                    </a:solidFill>
                  </a:tcPr>
                </a:tc>
              </a:tr>
              <a:tr h="597441">
                <a:tc>
                  <a:txBody>
                    <a:bodyPr/>
                    <a:lstStyle/>
                    <a:p>
                      <a:pPr>
                        <a:spcAft>
                          <a:spcPts val="0"/>
                        </a:spcAft>
                      </a:pPr>
                      <a:r>
                        <a:rPr lang="en-IN" sz="1800" u="sng" dirty="0">
                          <a:solidFill>
                            <a:schemeClr val="tx1"/>
                          </a:solidFill>
                          <a:latin typeface="Times New Roman"/>
                          <a:ea typeface="Times New Roman"/>
                          <a:cs typeface="Times New Roman"/>
                          <a:hlinkClick r:id="rId12" tooltip="Barium enema"/>
                        </a:rPr>
                        <a:t>B</a:t>
                      </a:r>
                      <a:r>
                        <a:rPr lang="en-IN" sz="1800" u="sng" dirty="0" smtClean="0">
                          <a:solidFill>
                            <a:schemeClr val="tx1"/>
                          </a:solidFill>
                          <a:latin typeface="Times New Roman"/>
                          <a:ea typeface="Times New Roman"/>
                          <a:cs typeface="Times New Roman"/>
                          <a:hlinkClick r:id="rId12" tooltip="Barium enema"/>
                        </a:rPr>
                        <a:t>arium </a:t>
                      </a:r>
                      <a:r>
                        <a:rPr lang="en-IN" sz="1800" u="sng" dirty="0">
                          <a:solidFill>
                            <a:schemeClr val="tx1"/>
                          </a:solidFill>
                          <a:latin typeface="Times New Roman"/>
                          <a:ea typeface="Times New Roman"/>
                          <a:cs typeface="Times New Roman"/>
                          <a:hlinkClick r:id="rId12" tooltip="Barium enema"/>
                        </a:rPr>
                        <a:t>enema</a:t>
                      </a:r>
                      <a:endParaRPr lang="en-IN" sz="1800" dirty="0">
                        <a:solidFill>
                          <a:schemeClr val="tx1"/>
                        </a:solidFill>
                        <a:latin typeface="Times New Roman"/>
                        <a:ea typeface="Times New Roman"/>
                        <a:cs typeface="Times New Roman"/>
                      </a:endParaRPr>
                    </a:p>
                  </a:txBody>
                  <a:tcPr marL="4689" marR="4689" marT="4689" marB="4689" anchor="ctr">
                    <a:lnL w="12700" cap="flat" cmpd="sng" algn="ctr">
                      <a:solidFill>
                        <a:srgbClr val="AAAAAA"/>
                      </a:solidFill>
                      <a:prstDash val="solid"/>
                      <a:round/>
                      <a:headEnd type="none" w="med" len="med"/>
                      <a:tailEnd type="none" w="med" len="med"/>
                    </a:lnL>
                    <a:lnR>
                      <a:noFill/>
                    </a:lnR>
                    <a:lnT>
                      <a:noFill/>
                    </a:lnT>
                    <a:lnB w="12700" cap="flat" cmpd="sng" algn="ctr">
                      <a:solidFill>
                        <a:srgbClr val="AAAAAA"/>
                      </a:solidFill>
                      <a:prstDash val="solid"/>
                      <a:round/>
                      <a:headEnd type="none" w="med" len="med"/>
                      <a:tailEnd type="none" w="med" len="med"/>
                    </a:lnB>
                    <a:solidFill>
                      <a:srgbClr val="F9F9F9"/>
                    </a:solidFill>
                  </a:tcPr>
                </a:tc>
                <a:tc>
                  <a:txBody>
                    <a:bodyPr/>
                    <a:lstStyle/>
                    <a:p>
                      <a:pPr>
                        <a:spcAft>
                          <a:spcPts val="0"/>
                        </a:spcAft>
                      </a:pPr>
                      <a:r>
                        <a:rPr lang="en-IN" sz="1800" dirty="0">
                          <a:solidFill>
                            <a:schemeClr val="tx1"/>
                          </a:solidFill>
                          <a:latin typeface="Times New Roman"/>
                          <a:ea typeface="Times New Roman"/>
                          <a:cs typeface="Times New Roman"/>
                        </a:rPr>
                        <a:t>an </a:t>
                      </a:r>
                      <a:r>
                        <a:rPr lang="en-IN" sz="1800" u="sng" dirty="0">
                          <a:solidFill>
                            <a:schemeClr val="tx1"/>
                          </a:solidFill>
                          <a:latin typeface="Times New Roman"/>
                          <a:ea typeface="Times New Roman"/>
                          <a:cs typeface="Times New Roman"/>
                          <a:hlinkClick r:id="rId13" tooltip="X-ray"/>
                        </a:rPr>
                        <a:t>x-ray</a:t>
                      </a:r>
                      <a:r>
                        <a:rPr lang="en-IN" sz="1800" dirty="0">
                          <a:solidFill>
                            <a:schemeClr val="tx1"/>
                          </a:solidFill>
                          <a:latin typeface="Times New Roman"/>
                          <a:ea typeface="Times New Roman"/>
                          <a:cs typeface="Times New Roman"/>
                        </a:rPr>
                        <a:t> examination of the lower gastrointestinal </a:t>
                      </a:r>
                      <a:r>
                        <a:rPr lang="en-IN" sz="1800" dirty="0" smtClean="0">
                          <a:solidFill>
                            <a:schemeClr val="tx1"/>
                          </a:solidFill>
                          <a:latin typeface="Times New Roman"/>
                          <a:ea typeface="Times New Roman"/>
                          <a:cs typeface="Times New Roman"/>
                        </a:rPr>
                        <a:t>tract</a:t>
                      </a:r>
                      <a:endParaRPr lang="en-IN" sz="1800" dirty="0">
                        <a:solidFill>
                          <a:schemeClr val="tx1"/>
                        </a:solidFill>
                        <a:latin typeface="Times New Roman"/>
                        <a:ea typeface="Times New Roman"/>
                        <a:cs typeface="Times New Roman"/>
                      </a:endParaRPr>
                    </a:p>
                  </a:txBody>
                  <a:tcPr marL="4689" marR="4689" marT="4689" marB="4689" anchor="ctr">
                    <a:lnL>
                      <a:noFill/>
                    </a:lnL>
                    <a:lnR w="12700" cap="flat" cmpd="sng" algn="ctr">
                      <a:solidFill>
                        <a:srgbClr val="AAAAAA"/>
                      </a:solidFill>
                      <a:prstDash val="solid"/>
                      <a:round/>
                      <a:headEnd type="none" w="med" len="med"/>
                      <a:tailEnd type="none" w="med" len="med"/>
                    </a:lnR>
                    <a:lnT>
                      <a:noFill/>
                    </a:lnT>
                    <a:lnB w="12700" cap="flat" cmpd="sng" algn="ctr">
                      <a:solidFill>
                        <a:srgbClr val="AAAAAA"/>
                      </a:solidFill>
                      <a:prstDash val="solid"/>
                      <a:round/>
                      <a:headEnd type="none" w="med" len="med"/>
                      <a:tailEnd type="none" w="med" len="med"/>
                    </a:lnB>
                    <a:solidFill>
                      <a:srgbClr val="F9F9F9"/>
                    </a:solidFill>
                  </a:tcPr>
                </a:tc>
              </a:tr>
            </a:tbl>
          </a:graphicData>
        </a:graphic>
      </p:graphicFrame>
      <p:sp>
        <p:nvSpPr>
          <p:cNvPr id="4" name="Title 3"/>
          <p:cNvSpPr>
            <a:spLocks noGrp="1"/>
          </p:cNvSpPr>
          <p:nvPr>
            <p:ph type="title"/>
          </p:nvPr>
        </p:nvSpPr>
        <p:spPr>
          <a:xfrm>
            <a:off x="142844" y="142852"/>
            <a:ext cx="8858312" cy="928694"/>
          </a:xfrm>
          <a:blipFill>
            <a:blip r:embed="rId14" cstate="print"/>
            <a:tile tx="0" ty="0" sx="100000" sy="100000" flip="none" algn="tl"/>
          </a:blipFill>
        </p:spPr>
        <p:txBody>
          <a:bodyPr/>
          <a:lstStyle/>
          <a:p>
            <a:r>
              <a:rPr lang="en-IN" dirty="0" smtClean="0">
                <a:solidFill>
                  <a:schemeClr val="accent3">
                    <a:lumMod val="40000"/>
                    <a:lumOff val="60000"/>
                  </a:schemeClr>
                </a:solidFill>
              </a:rPr>
              <a:t>MEDICAL TESTS </a:t>
            </a:r>
            <a:endParaRPr lang="en-IN" dirty="0">
              <a:solidFill>
                <a:schemeClr val="accent3">
                  <a:lumMod val="40000"/>
                  <a:lumOff val="60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228600" y="152400"/>
            <a:ext cx="7477125" cy="1143000"/>
          </a:xfrm>
        </p:spPr>
        <p:txBody>
          <a:bodyPr>
            <a:normAutofit fontScale="90000"/>
          </a:bodyPr>
          <a:lstStyle/>
          <a:p>
            <a:r>
              <a:rPr lang="en-US" altLang="en-US" sz="3600" b="1"/>
              <a:t>	  NON-ORGANIC SLEEP 			   DISORDERS </a:t>
            </a:r>
          </a:p>
        </p:txBody>
      </p:sp>
      <p:sp>
        <p:nvSpPr>
          <p:cNvPr id="93187" name="Rectangle 3"/>
          <p:cNvSpPr>
            <a:spLocks noGrp="1" noChangeArrowheads="1"/>
          </p:cNvSpPr>
          <p:nvPr>
            <p:ph idx="1"/>
          </p:nvPr>
        </p:nvSpPr>
        <p:spPr/>
        <p:txBody>
          <a:bodyPr/>
          <a:lstStyle/>
          <a:p>
            <a:pPr>
              <a:lnSpc>
                <a:spcPct val="90000"/>
              </a:lnSpc>
            </a:pPr>
            <a:r>
              <a:rPr lang="en-US" altLang="en-US" sz="2400"/>
              <a:t>If the sleep disorder is one of the major complaints and is perceived as a condition in itself, the present code should be used along with other pertinent diagnoses describing the psychopathology and pathophysiology involved in a given case. </a:t>
            </a:r>
          </a:p>
          <a:p>
            <a:pPr>
              <a:lnSpc>
                <a:spcPct val="90000"/>
              </a:lnSpc>
              <a:buFontTx/>
              <a:buNone/>
            </a:pPr>
            <a:endParaRPr lang="en-US" altLang="en-US" sz="2400"/>
          </a:p>
          <a:p>
            <a:pPr>
              <a:lnSpc>
                <a:spcPct val="90000"/>
              </a:lnSpc>
            </a:pPr>
            <a:r>
              <a:rPr lang="en-US" altLang="en-US" sz="2400"/>
              <a:t>This category includes only those sleep disorders in which </a:t>
            </a:r>
            <a:r>
              <a:rPr lang="en-US" altLang="en-US" sz="2400">
                <a:solidFill>
                  <a:schemeClr val="tx2"/>
                </a:solidFill>
              </a:rPr>
              <a:t>emotional causes</a:t>
            </a:r>
            <a:r>
              <a:rPr lang="en-US" altLang="en-US" sz="2400"/>
              <a:t> are considered to be a </a:t>
            </a:r>
            <a:r>
              <a:rPr lang="en-US" altLang="en-US" sz="2400">
                <a:solidFill>
                  <a:schemeClr val="tx2"/>
                </a:solidFill>
              </a:rPr>
              <a:t>primary factor</a:t>
            </a:r>
            <a:r>
              <a:rPr lang="en-US" altLang="en-US" sz="2400"/>
              <a:t>, and which are not due to identifiable physical disorders classified elsewhere. </a:t>
            </a:r>
          </a:p>
        </p:txBody>
      </p:sp>
    </p:spTree>
    <p:extLst>
      <p:ext uri="{BB962C8B-B14F-4D97-AF65-F5344CB8AC3E}">
        <p14:creationId xmlns:p14="http://schemas.microsoft.com/office/powerpoint/2010/main" xmlns="" val="238995612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1406" y="71414"/>
          <a:ext cx="9001156" cy="6643736"/>
        </p:xfrm>
        <a:graphic>
          <a:graphicData uri="http://schemas.openxmlformats.org/drawingml/2006/table">
            <a:tbl>
              <a:tblPr/>
              <a:tblGrid>
                <a:gridCol w="4500578"/>
                <a:gridCol w="4500578"/>
              </a:tblGrid>
              <a:tr h="1660934">
                <a:tc gridSpan="2">
                  <a:txBody>
                    <a:bodyPr/>
                    <a:lstStyle/>
                    <a:p>
                      <a:pPr algn="l">
                        <a:spcAft>
                          <a:spcPts val="0"/>
                        </a:spcAft>
                      </a:pPr>
                      <a:r>
                        <a:rPr lang="en-IN" sz="2400" b="1" dirty="0" smtClean="0">
                          <a:solidFill>
                            <a:srgbClr val="FFFFFF"/>
                          </a:solidFill>
                          <a:latin typeface="Times New Roman"/>
                          <a:ea typeface="Times New Roman"/>
                          <a:cs typeface="Times New Roman"/>
                        </a:rPr>
                        <a:t>EATING  DISORDER  SPECIFIC  PSYCHOMETRIC  TESTS</a:t>
                      </a:r>
                      <a:endParaRPr lang="en-IN" sz="2400" dirty="0">
                        <a:latin typeface="Times New Roman"/>
                        <a:ea typeface="Times New Roman"/>
                        <a:cs typeface="Times New Roman"/>
                      </a:endParaRPr>
                    </a:p>
                  </a:txBody>
                  <a:tcPr marL="9525" marR="9525" marT="9525" marB="9525"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a:noFill/>
                    </a:lnB>
                    <a:blipFill>
                      <a:blip r:embed="rId2"/>
                      <a:tile tx="0" ty="0" sx="100000" sy="100000" flip="none" algn="tl"/>
                    </a:blipFill>
                  </a:tcPr>
                </a:tc>
                <a:tc hMerge="1">
                  <a:txBody>
                    <a:bodyPr/>
                    <a:lstStyle/>
                    <a:p>
                      <a:endParaRPr lang="en-IN"/>
                    </a:p>
                  </a:txBody>
                  <a:tcPr/>
                </a:tc>
              </a:tr>
              <a:tr h="1660934">
                <a:tc>
                  <a:txBody>
                    <a:bodyPr/>
                    <a:lstStyle/>
                    <a:p>
                      <a:pPr algn="l">
                        <a:spcAft>
                          <a:spcPts val="0"/>
                        </a:spcAft>
                      </a:pPr>
                      <a:r>
                        <a:rPr lang="en-IN" sz="2000" u="none" dirty="0">
                          <a:solidFill>
                            <a:schemeClr val="tx1"/>
                          </a:solidFill>
                          <a:latin typeface="Times New Roman"/>
                          <a:ea typeface="Times New Roman"/>
                          <a:cs typeface="Times New Roman"/>
                        </a:rPr>
                        <a:t>Eating Attitudes </a:t>
                      </a:r>
                      <a:r>
                        <a:rPr lang="en-IN" sz="2000" u="none" dirty="0" smtClean="0">
                          <a:solidFill>
                            <a:schemeClr val="tx1"/>
                          </a:solidFill>
                          <a:latin typeface="Times New Roman"/>
                          <a:ea typeface="Times New Roman"/>
                          <a:cs typeface="Times New Roman"/>
                        </a:rPr>
                        <a:t>Test    </a:t>
                      </a:r>
                      <a:endParaRPr lang="en-IN" sz="2000" dirty="0">
                        <a:solidFill>
                          <a:schemeClr val="tx1"/>
                        </a:solidFill>
                        <a:latin typeface="Times New Roman"/>
                        <a:ea typeface="Times New Roman"/>
                        <a:cs typeface="Times New Roman"/>
                      </a:endParaRPr>
                    </a:p>
                  </a:txBody>
                  <a:tcPr marL="9525" marR="9525" marT="9525" marB="9525" anchor="ctr">
                    <a:lnL w="12700" cap="flat" cmpd="sng" algn="ctr">
                      <a:solidFill>
                        <a:srgbClr val="AAAAAA"/>
                      </a:solidFill>
                      <a:prstDash val="solid"/>
                      <a:round/>
                      <a:headEnd type="none" w="med" len="med"/>
                      <a:tailEnd type="none" w="med" len="med"/>
                    </a:lnL>
                    <a:lnR>
                      <a:noFill/>
                    </a:lnR>
                    <a:lnT>
                      <a:noFill/>
                    </a:lnT>
                    <a:lnB>
                      <a:noFill/>
                    </a:lnB>
                    <a:solidFill>
                      <a:srgbClr val="CCCCCC"/>
                    </a:solidFill>
                  </a:tcPr>
                </a:tc>
                <a:tc>
                  <a:txBody>
                    <a:bodyPr/>
                    <a:lstStyle/>
                    <a:p>
                      <a:pPr algn="l">
                        <a:spcAft>
                          <a:spcPts val="0"/>
                        </a:spcAft>
                      </a:pPr>
                      <a:r>
                        <a:rPr lang="en-IN" sz="2000" u="none" dirty="0" smtClean="0">
                          <a:solidFill>
                            <a:schemeClr val="tx1"/>
                          </a:solidFill>
                          <a:latin typeface="Times New Roman"/>
                          <a:ea typeface="Times New Roman"/>
                          <a:cs typeface="Times New Roman"/>
                        </a:rPr>
                        <a:t> Eating Disorder Examination Interview</a:t>
                      </a:r>
                      <a:endParaRPr lang="en-IN" sz="2000" u="none" dirty="0">
                        <a:solidFill>
                          <a:schemeClr val="tx1"/>
                        </a:solidFill>
                        <a:latin typeface="Times New Roman"/>
                        <a:ea typeface="Times New Roman"/>
                        <a:cs typeface="Times New Roman"/>
                      </a:endParaRPr>
                    </a:p>
                  </a:txBody>
                  <a:tcPr marL="9525" marR="9525" marT="9525" marB="9525" anchor="ctr">
                    <a:lnL>
                      <a:noFill/>
                    </a:lnL>
                    <a:lnR w="12700" cap="flat" cmpd="sng" algn="ctr">
                      <a:solidFill>
                        <a:srgbClr val="AAAAAA"/>
                      </a:solidFill>
                      <a:prstDash val="solid"/>
                      <a:round/>
                      <a:headEnd type="none" w="med" len="med"/>
                      <a:tailEnd type="none" w="med" len="med"/>
                    </a:lnR>
                    <a:lnT>
                      <a:noFill/>
                    </a:lnT>
                    <a:lnB>
                      <a:noFill/>
                    </a:lnB>
                    <a:solidFill>
                      <a:schemeClr val="accent3">
                        <a:lumMod val="60000"/>
                        <a:lumOff val="40000"/>
                      </a:schemeClr>
                    </a:solidFill>
                  </a:tcPr>
                </a:tc>
              </a:tr>
              <a:tr h="1660934">
                <a:tc>
                  <a:txBody>
                    <a:bodyPr/>
                    <a:lstStyle/>
                    <a:p>
                      <a:pPr algn="l">
                        <a:spcAft>
                          <a:spcPts val="0"/>
                        </a:spcAft>
                      </a:pPr>
                      <a:r>
                        <a:rPr lang="en-IN" sz="2000" u="none" dirty="0">
                          <a:solidFill>
                            <a:schemeClr val="tx1"/>
                          </a:solidFill>
                          <a:latin typeface="Times New Roman"/>
                          <a:ea typeface="Times New Roman"/>
                          <a:cs typeface="Times New Roman"/>
                        </a:rPr>
                        <a:t>Body Attitudes </a:t>
                      </a:r>
                      <a:r>
                        <a:rPr lang="en-IN" sz="2000" u="none" dirty="0" smtClean="0">
                          <a:solidFill>
                            <a:schemeClr val="tx1"/>
                          </a:solidFill>
                          <a:latin typeface="Times New Roman"/>
                          <a:ea typeface="Times New Roman"/>
                          <a:cs typeface="Times New Roman"/>
                        </a:rPr>
                        <a:t>Test</a:t>
                      </a:r>
                      <a:endParaRPr lang="en-IN" sz="2000" u="none" dirty="0">
                        <a:solidFill>
                          <a:schemeClr val="tx1"/>
                        </a:solidFill>
                        <a:latin typeface="Times New Roman"/>
                        <a:ea typeface="Times New Roman"/>
                        <a:cs typeface="Times New Roman"/>
                      </a:endParaRPr>
                    </a:p>
                  </a:txBody>
                  <a:tcPr marL="9525" marR="9525" marT="9525" marB="9525" anchor="ctr">
                    <a:lnL w="12700" cap="flat" cmpd="sng" algn="ctr">
                      <a:solidFill>
                        <a:srgbClr val="AAAAAA"/>
                      </a:solidFill>
                      <a:prstDash val="solid"/>
                      <a:round/>
                      <a:headEnd type="none" w="med" len="med"/>
                      <a:tailEnd type="none" w="med" len="med"/>
                    </a:lnL>
                    <a:lnR>
                      <a:noFill/>
                    </a:lnR>
                    <a:lnT>
                      <a:noFill/>
                    </a:lnT>
                    <a:lnB>
                      <a:noFill/>
                    </a:lnB>
                    <a:solidFill>
                      <a:schemeClr val="accent1">
                        <a:lumMod val="40000"/>
                        <a:lumOff val="60000"/>
                      </a:schemeClr>
                    </a:solidFill>
                  </a:tcPr>
                </a:tc>
                <a:tc>
                  <a:txBody>
                    <a:bodyPr/>
                    <a:lstStyle/>
                    <a:p>
                      <a:pPr algn="l">
                        <a:spcAft>
                          <a:spcPts val="0"/>
                        </a:spcAft>
                      </a:pPr>
                      <a:r>
                        <a:rPr lang="en-IN" sz="2000" u="none" dirty="0" smtClean="0">
                          <a:solidFill>
                            <a:schemeClr val="tx1"/>
                          </a:solidFill>
                          <a:latin typeface="Times New Roman"/>
                          <a:ea typeface="Times New Roman"/>
                          <a:cs typeface="Times New Roman"/>
                        </a:rPr>
                        <a:t>Body </a:t>
                      </a:r>
                      <a:r>
                        <a:rPr lang="en-IN" sz="2000" u="none" dirty="0">
                          <a:solidFill>
                            <a:schemeClr val="tx1"/>
                          </a:solidFill>
                          <a:latin typeface="Times New Roman"/>
                          <a:ea typeface="Times New Roman"/>
                          <a:cs typeface="Times New Roman"/>
                        </a:rPr>
                        <a:t>Attitudes </a:t>
                      </a:r>
                      <a:r>
                        <a:rPr lang="en-IN" sz="2000" u="none" dirty="0" smtClean="0">
                          <a:solidFill>
                            <a:schemeClr val="tx1"/>
                          </a:solidFill>
                          <a:latin typeface="Times New Roman"/>
                          <a:ea typeface="Times New Roman"/>
                          <a:cs typeface="Times New Roman"/>
                        </a:rPr>
                        <a:t>Questionnaire</a:t>
                      </a:r>
                      <a:endParaRPr lang="en-IN" sz="2000" u="none" dirty="0">
                        <a:solidFill>
                          <a:schemeClr val="tx1"/>
                        </a:solidFill>
                        <a:latin typeface="Times New Roman"/>
                        <a:ea typeface="Times New Roman"/>
                        <a:cs typeface="Times New Roman"/>
                      </a:endParaRPr>
                    </a:p>
                  </a:txBody>
                  <a:tcPr marL="9525" marR="9525" marT="9525" marB="9525" anchor="ctr">
                    <a:lnL>
                      <a:noFill/>
                    </a:lnL>
                    <a:lnR w="12700" cap="flat" cmpd="sng" algn="ctr">
                      <a:solidFill>
                        <a:srgbClr val="AAAAAA"/>
                      </a:solidFill>
                      <a:prstDash val="solid"/>
                      <a:round/>
                      <a:headEnd type="none" w="med" len="med"/>
                      <a:tailEnd type="none" w="med" len="med"/>
                    </a:lnR>
                    <a:lnT>
                      <a:noFill/>
                    </a:lnT>
                    <a:lnB>
                      <a:noFill/>
                    </a:lnB>
                    <a:solidFill>
                      <a:schemeClr val="accent4">
                        <a:lumMod val="60000"/>
                        <a:lumOff val="40000"/>
                      </a:schemeClr>
                    </a:solidFill>
                  </a:tcPr>
                </a:tc>
              </a:tr>
              <a:tr h="1660934">
                <a:tc>
                  <a:txBody>
                    <a:bodyPr/>
                    <a:lstStyle/>
                    <a:p>
                      <a:pPr algn="l">
                        <a:spcAft>
                          <a:spcPts val="0"/>
                        </a:spcAft>
                      </a:pPr>
                      <a:r>
                        <a:rPr lang="en-IN" sz="2000" u="none" dirty="0">
                          <a:solidFill>
                            <a:schemeClr val="tx1"/>
                          </a:solidFill>
                          <a:latin typeface="Times New Roman"/>
                          <a:ea typeface="Times New Roman"/>
                          <a:cs typeface="Times New Roman"/>
                        </a:rPr>
                        <a:t>Eating Disorder </a:t>
                      </a:r>
                      <a:r>
                        <a:rPr lang="en-IN" sz="2000" u="none" dirty="0" smtClean="0">
                          <a:solidFill>
                            <a:schemeClr val="tx1"/>
                          </a:solidFill>
                          <a:latin typeface="Times New Roman"/>
                          <a:ea typeface="Times New Roman"/>
                          <a:cs typeface="Times New Roman"/>
                        </a:rPr>
                        <a:t>Inventory</a:t>
                      </a:r>
                      <a:endParaRPr lang="en-IN" sz="2000" u="none" dirty="0">
                        <a:solidFill>
                          <a:schemeClr val="tx1"/>
                        </a:solidFill>
                        <a:latin typeface="Times New Roman"/>
                        <a:ea typeface="Times New Roman"/>
                        <a:cs typeface="Times New Roman"/>
                      </a:endParaRPr>
                    </a:p>
                  </a:txBody>
                  <a:tcPr marL="9525" marR="9525" marT="9525" marB="9525" anchor="ctr">
                    <a:lnL w="12700" cap="flat" cmpd="sng" algn="ctr">
                      <a:solidFill>
                        <a:srgbClr val="AAAAAA"/>
                      </a:solidFill>
                      <a:prstDash val="solid"/>
                      <a:round/>
                      <a:headEnd type="none" w="med" len="med"/>
                      <a:tailEnd type="none" w="med" len="med"/>
                    </a:lnL>
                    <a:lnR>
                      <a:noFill/>
                    </a:lnR>
                    <a:lnT>
                      <a:noFill/>
                    </a:lnT>
                    <a:lnB w="12700" cap="flat" cmpd="sng" algn="ctr">
                      <a:solidFill>
                        <a:srgbClr val="AAAAAA"/>
                      </a:solidFill>
                      <a:prstDash val="solid"/>
                      <a:round/>
                      <a:headEnd type="none" w="med" len="med"/>
                      <a:tailEnd type="none" w="med" len="med"/>
                    </a:lnB>
                    <a:solidFill>
                      <a:schemeClr val="accent3">
                        <a:lumMod val="60000"/>
                        <a:lumOff val="40000"/>
                      </a:schemeClr>
                    </a:solidFill>
                  </a:tcPr>
                </a:tc>
                <a:tc>
                  <a:txBody>
                    <a:bodyPr/>
                    <a:lstStyle/>
                    <a:p>
                      <a:pPr algn="l">
                        <a:spcAft>
                          <a:spcPts val="0"/>
                        </a:spcAft>
                      </a:pPr>
                      <a:endParaRPr lang="en-IN" sz="2000" u="none" dirty="0">
                        <a:solidFill>
                          <a:schemeClr val="tx1"/>
                        </a:solidFill>
                        <a:latin typeface="Times New Roman"/>
                        <a:ea typeface="Times New Roman"/>
                        <a:cs typeface="Times New Roman"/>
                      </a:endParaRPr>
                    </a:p>
                  </a:txBody>
                  <a:tcPr marL="9525" marR="9525" marT="9525" marB="9525" anchor="ctr">
                    <a:lnL>
                      <a:noFill/>
                    </a:lnL>
                    <a:lnR w="12700" cap="flat" cmpd="sng" algn="ctr">
                      <a:solidFill>
                        <a:srgbClr val="AAAAAA"/>
                      </a:solidFill>
                      <a:prstDash val="solid"/>
                      <a:round/>
                      <a:headEnd type="none" w="med" len="med"/>
                      <a:tailEnd type="none" w="med" len="med"/>
                    </a:lnR>
                    <a:lnT>
                      <a:noFill/>
                    </a:lnT>
                    <a:lnB w="12700" cap="flat" cmpd="sng" algn="ctr">
                      <a:solidFill>
                        <a:srgbClr val="AAAAAA"/>
                      </a:solidFill>
                      <a:prstDash val="solid"/>
                      <a:round/>
                      <a:headEnd type="none" w="med" len="med"/>
                      <a:tailEnd type="none" w="med" len="med"/>
                    </a:lnB>
                    <a:solidFill>
                      <a:srgbClr val="CCCCCC"/>
                    </a:solidFill>
                  </a:tcPr>
                </a:tc>
              </a:tr>
            </a:tbl>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42852"/>
            <a:ext cx="8858312" cy="6572296"/>
          </a:xfrm>
          <a:blipFill>
            <a:blip r:embed="rId2" cstate="print"/>
            <a:tile tx="0" ty="0" sx="100000" sy="100000" flip="none" algn="tl"/>
          </a:blipFill>
        </p:spPr>
        <p:txBody>
          <a:bodyPr>
            <a:normAutofit/>
          </a:bodyPr>
          <a:lstStyle/>
          <a:p>
            <a:r>
              <a:rPr lang="en-IN" sz="9600" dirty="0" smtClean="0"/>
              <a:t/>
            </a:r>
            <a:br>
              <a:rPr lang="en-IN" sz="9600" dirty="0" smtClean="0"/>
            </a:br>
            <a:r>
              <a:rPr lang="en-IN" sz="9600" dirty="0" smtClean="0">
                <a:solidFill>
                  <a:schemeClr val="accent3">
                    <a:lumMod val="40000"/>
                    <a:lumOff val="60000"/>
                  </a:schemeClr>
                </a:solidFill>
              </a:rPr>
              <a:t>TREATMENT</a:t>
            </a:r>
            <a:br>
              <a:rPr lang="en-IN" sz="9600" dirty="0" smtClean="0">
                <a:solidFill>
                  <a:schemeClr val="accent3">
                    <a:lumMod val="40000"/>
                    <a:lumOff val="60000"/>
                  </a:schemeClr>
                </a:solidFill>
              </a:rPr>
            </a:br>
            <a:endParaRPr lang="en-IN" sz="9600" dirty="0">
              <a:solidFill>
                <a:schemeClr val="accent3">
                  <a:lumMod val="40000"/>
                  <a:lumOff val="60000"/>
                </a:schemeClr>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928694"/>
          </a:xfrm>
          <a:blipFill>
            <a:blip r:embed="rId2" cstate="print"/>
            <a:tile tx="0" ty="0" sx="100000" sy="100000" flip="none" algn="tl"/>
          </a:blipFill>
        </p:spPr>
        <p:txBody>
          <a:bodyPr>
            <a:normAutofit/>
          </a:bodyPr>
          <a:lstStyle/>
          <a:p>
            <a:r>
              <a:rPr lang="en-US" dirty="0" smtClean="0">
                <a:solidFill>
                  <a:schemeClr val="accent3">
                    <a:lumMod val="40000"/>
                    <a:lumOff val="60000"/>
                  </a:schemeClr>
                </a:solidFill>
              </a:rPr>
              <a:t>NONPHARMACOLOGICAL</a:t>
            </a:r>
            <a:endParaRPr lang="en-IN" dirty="0">
              <a:solidFill>
                <a:schemeClr val="accent3">
                  <a:lumMod val="40000"/>
                  <a:lumOff val="60000"/>
                </a:schemeClr>
              </a:solidFill>
            </a:endParaRPr>
          </a:p>
        </p:txBody>
      </p:sp>
      <p:sp>
        <p:nvSpPr>
          <p:cNvPr id="3" name="Content Placeholder 2"/>
          <p:cNvSpPr>
            <a:spLocks noGrp="1"/>
          </p:cNvSpPr>
          <p:nvPr>
            <p:ph idx="1"/>
          </p:nvPr>
        </p:nvSpPr>
        <p:spPr>
          <a:xfrm>
            <a:off x="457200" y="1214422"/>
            <a:ext cx="8229600" cy="5357850"/>
          </a:xfrm>
        </p:spPr>
        <p:style>
          <a:lnRef idx="1">
            <a:schemeClr val="accent3"/>
          </a:lnRef>
          <a:fillRef idx="2">
            <a:schemeClr val="accent3"/>
          </a:fillRef>
          <a:effectRef idx="1">
            <a:schemeClr val="accent3"/>
          </a:effectRef>
          <a:fontRef idx="minor">
            <a:schemeClr val="dk1"/>
          </a:fontRef>
        </p:style>
        <p:txBody>
          <a:bodyPr>
            <a:normAutofit/>
          </a:bodyPr>
          <a:lstStyle/>
          <a:p>
            <a:pPr lvl="0"/>
            <a:endParaRPr lang="en-IN" sz="2900" b="1" u="sng" dirty="0" smtClean="0"/>
          </a:p>
          <a:p>
            <a:pPr lvl="0" algn="just">
              <a:buFont typeface="Wingdings" pitchFamily="2" charset="2"/>
              <a:buChar char="Ø"/>
            </a:pPr>
            <a:r>
              <a:rPr lang="en-IN" sz="2300" b="1" u="sng" dirty="0" smtClean="0"/>
              <a:t>COGNITIVE BEHAVIORAL THERAPY(CBT)</a:t>
            </a:r>
            <a:endParaRPr lang="en-IN" sz="2300" dirty="0" smtClean="0"/>
          </a:p>
          <a:p>
            <a:pPr lvl="0" algn="just">
              <a:buFont typeface="Wingdings" pitchFamily="2" charset="2"/>
              <a:buChar char="Ø"/>
            </a:pPr>
            <a:r>
              <a:rPr lang="en-IN" sz="2300" b="1" u="sng" dirty="0" smtClean="0"/>
              <a:t>FAMILY THERAPY</a:t>
            </a:r>
            <a:r>
              <a:rPr lang="en-IN" sz="2300" dirty="0" smtClean="0"/>
              <a:t> </a:t>
            </a:r>
          </a:p>
          <a:p>
            <a:pPr lvl="0" algn="just">
              <a:buFont typeface="Wingdings" pitchFamily="2" charset="2"/>
              <a:buChar char="Ø"/>
            </a:pPr>
            <a:r>
              <a:rPr lang="en-IN" sz="2300" b="1" u="sng" dirty="0" smtClean="0"/>
              <a:t>BEHAVIORAL THERAPY</a:t>
            </a:r>
            <a:endParaRPr lang="en-IN" sz="2300" dirty="0" smtClean="0"/>
          </a:p>
          <a:p>
            <a:pPr lvl="0" algn="just">
              <a:buFont typeface="Wingdings" pitchFamily="2" charset="2"/>
              <a:buChar char="Ø"/>
            </a:pPr>
            <a:r>
              <a:rPr lang="en-IN" sz="2400" b="1" u="sng" dirty="0"/>
              <a:t>INTERPERSONAL PSYCHOTHERAPY</a:t>
            </a:r>
            <a:r>
              <a:rPr lang="en-IN" sz="2400" b="1" dirty="0"/>
              <a:t>(IPT); </a:t>
            </a:r>
            <a:endParaRPr lang="en-IN" sz="2400" dirty="0"/>
          </a:p>
          <a:p>
            <a:pPr lvl="0" algn="just">
              <a:buFont typeface="Wingdings" pitchFamily="2" charset="2"/>
              <a:buChar char="Ø"/>
            </a:pPr>
            <a:r>
              <a:rPr lang="en-IN" sz="2400" b="1" u="sng" dirty="0"/>
              <a:t>ART THERAPY</a:t>
            </a:r>
            <a:r>
              <a:rPr lang="en-IN" sz="2400" dirty="0"/>
              <a:t>  </a:t>
            </a:r>
          </a:p>
          <a:p>
            <a:pPr lvl="0" algn="just">
              <a:buFont typeface="Wingdings" pitchFamily="2" charset="2"/>
              <a:buChar char="Ø"/>
            </a:pPr>
            <a:r>
              <a:rPr lang="en-IN" sz="2400" b="1" u="sng" dirty="0"/>
              <a:t>NUTRITION</a:t>
            </a:r>
            <a:r>
              <a:rPr lang="en-IN" sz="2400" b="1" dirty="0"/>
              <a:t> COUNSELING</a:t>
            </a:r>
            <a:endParaRPr lang="en-IN" sz="2400" dirty="0"/>
          </a:p>
          <a:p>
            <a:pPr lvl="0" algn="just">
              <a:buFont typeface="Wingdings" pitchFamily="2" charset="2"/>
              <a:buChar char="Ø"/>
            </a:pPr>
            <a:r>
              <a:rPr lang="en-IN" sz="2400" b="1" u="sng" dirty="0"/>
              <a:t>MEDICAL NUTRITION THERAPY</a:t>
            </a:r>
            <a:r>
              <a:rPr lang="en-IN" sz="2400" dirty="0"/>
              <a:t> </a:t>
            </a:r>
          </a:p>
          <a:p>
            <a:pPr lvl="0">
              <a:buFont typeface="Wingdings" pitchFamily="2" charset="2"/>
              <a:buChar char="Ø"/>
            </a:pPr>
            <a:r>
              <a:rPr lang="en-IN" sz="2400" b="1" u="sng" dirty="0"/>
              <a:t>SELF HELP GROUPS</a:t>
            </a:r>
            <a:r>
              <a:rPr lang="en-IN" sz="2400" b="1" dirty="0"/>
              <a:t> </a:t>
            </a:r>
            <a:endParaRPr lang="en-IN" sz="2400" dirty="0"/>
          </a:p>
          <a:p>
            <a:pPr lvl="0">
              <a:buFont typeface="Wingdings" pitchFamily="2" charset="2"/>
              <a:buChar char="Ø"/>
            </a:pPr>
            <a:r>
              <a:rPr lang="en-IN" sz="2400" b="1" u="sng" dirty="0"/>
              <a:t>PSYCHOANALYSIS</a:t>
            </a:r>
            <a:r>
              <a:rPr lang="en-IN" sz="2400" dirty="0"/>
              <a:t> </a:t>
            </a:r>
          </a:p>
          <a:p>
            <a:endParaRPr lang="en-IN" sz="2400" dirty="0"/>
          </a:p>
          <a:p>
            <a:pPr lvl="0" algn="just">
              <a:buFont typeface="Wingdings" pitchFamily="2" charset="2"/>
              <a:buChar char="Ø"/>
            </a:pPr>
            <a:endParaRPr lang="en-IN" sz="2300" dirty="0" smtClean="0"/>
          </a:p>
          <a:p>
            <a:pPr algn="just">
              <a:buFont typeface="Wingdings" pitchFamily="2" charset="2"/>
              <a:buChar char="Ø"/>
            </a:pPr>
            <a:endParaRPr lang="en-IN"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725470"/>
          </a:xfrm>
          <a:blipFill>
            <a:blip r:embed="rId2" cstate="print"/>
            <a:tile tx="0" ty="0" sx="100000" sy="100000" flip="none" algn="tl"/>
          </a:blipFill>
        </p:spPr>
        <p:txBody>
          <a:bodyPr>
            <a:normAutofit fontScale="90000"/>
          </a:bodyPr>
          <a:lstStyle/>
          <a:p>
            <a:r>
              <a:rPr lang="en-US" dirty="0" smtClean="0">
                <a:solidFill>
                  <a:schemeClr val="accent3">
                    <a:lumMod val="40000"/>
                    <a:lumOff val="60000"/>
                  </a:schemeClr>
                </a:solidFill>
              </a:rPr>
              <a:t>MEDICATION</a:t>
            </a:r>
            <a:endParaRPr lang="en-IN" dirty="0">
              <a:solidFill>
                <a:schemeClr val="accent3">
                  <a:lumMod val="40000"/>
                  <a:lumOff val="60000"/>
                </a:schemeClr>
              </a:solidFill>
            </a:endParaRPr>
          </a:p>
        </p:txBody>
      </p:sp>
      <p:sp>
        <p:nvSpPr>
          <p:cNvPr id="3" name="Content Placeholder 2"/>
          <p:cNvSpPr>
            <a:spLocks noGrp="1"/>
          </p:cNvSpPr>
          <p:nvPr>
            <p:ph idx="1"/>
          </p:nvPr>
        </p:nvSpPr>
        <p:spPr>
          <a:xfrm>
            <a:off x="457200" y="928670"/>
            <a:ext cx="8229600" cy="5786478"/>
          </a:xfrm>
        </p:spPr>
        <p:style>
          <a:lnRef idx="1">
            <a:schemeClr val="accent3"/>
          </a:lnRef>
          <a:fillRef idx="2">
            <a:schemeClr val="accent3"/>
          </a:fillRef>
          <a:effectRef idx="1">
            <a:schemeClr val="accent3"/>
          </a:effectRef>
          <a:fontRef idx="minor">
            <a:schemeClr val="dk1"/>
          </a:fontRef>
        </p:style>
        <p:txBody>
          <a:bodyPr>
            <a:normAutofit/>
          </a:bodyPr>
          <a:lstStyle/>
          <a:p>
            <a:pPr lvl="0" algn="just">
              <a:buNone/>
            </a:pPr>
            <a:r>
              <a:rPr lang="en-IN" dirty="0" smtClean="0"/>
              <a:t>       </a:t>
            </a:r>
          </a:p>
          <a:p>
            <a:pPr algn="just"/>
            <a:r>
              <a:rPr lang="en-IN" sz="3800" dirty="0" smtClean="0"/>
              <a:t>To date there are no specific drug </a:t>
            </a:r>
          </a:p>
          <a:p>
            <a:pPr algn="just"/>
            <a:r>
              <a:rPr lang="en-IN" sz="3800" b="1" dirty="0" smtClean="0"/>
              <a:t>SSRI OR OTHER ANTIDEPRESSANT MEDICATION</a:t>
            </a:r>
            <a:r>
              <a:rPr lang="en-IN" sz="3800" dirty="0" smtClean="0"/>
              <a:t>, </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1762"/>
            <a:ext cx="8229600" cy="582594"/>
          </a:xfrm>
          <a:blipFill>
            <a:blip r:embed="rId2" cstate="print"/>
            <a:tile tx="0" ty="0" sx="100000" sy="100000" flip="none" algn="tl"/>
          </a:blipFill>
        </p:spPr>
        <p:txBody>
          <a:bodyPr>
            <a:normAutofit fontScale="90000"/>
          </a:bodyPr>
          <a:lstStyle/>
          <a:p>
            <a:r>
              <a:rPr lang="en-US" dirty="0" smtClean="0">
                <a:solidFill>
                  <a:schemeClr val="accent3">
                    <a:lumMod val="40000"/>
                    <a:lumOff val="60000"/>
                  </a:schemeClr>
                </a:solidFill>
              </a:rPr>
              <a:t>PROGNOSIS</a:t>
            </a:r>
            <a:endParaRPr lang="en-IN" dirty="0">
              <a:solidFill>
                <a:schemeClr val="accent3">
                  <a:lumMod val="40000"/>
                  <a:lumOff val="60000"/>
                </a:schemeClr>
              </a:solidFill>
            </a:endParaRPr>
          </a:p>
        </p:txBody>
      </p:sp>
      <p:sp>
        <p:nvSpPr>
          <p:cNvPr id="3" name="Content Placeholder 2"/>
          <p:cNvSpPr>
            <a:spLocks noGrp="1"/>
          </p:cNvSpPr>
          <p:nvPr>
            <p:ph idx="1"/>
          </p:nvPr>
        </p:nvSpPr>
        <p:spPr>
          <a:xfrm>
            <a:off x="457200" y="857232"/>
            <a:ext cx="8229600" cy="5786478"/>
          </a:xfrm>
        </p:spPr>
        <p:style>
          <a:lnRef idx="1">
            <a:schemeClr val="accent3"/>
          </a:lnRef>
          <a:fillRef idx="2">
            <a:schemeClr val="accent3"/>
          </a:fillRef>
          <a:effectRef idx="1">
            <a:schemeClr val="accent3"/>
          </a:effectRef>
          <a:fontRef idx="minor">
            <a:schemeClr val="dk1"/>
          </a:fontRef>
        </p:style>
        <p:txBody>
          <a:bodyPr>
            <a:normAutofit fontScale="62500" lnSpcReduction="20000"/>
          </a:bodyPr>
          <a:lstStyle/>
          <a:p>
            <a:pPr algn="just">
              <a:buNone/>
            </a:pPr>
            <a:r>
              <a:rPr lang="en-IN" dirty="0" smtClean="0"/>
              <a:t>       </a:t>
            </a:r>
            <a:r>
              <a:rPr lang="en-IN" sz="2900" dirty="0" smtClean="0"/>
              <a:t>With increasing knowledge as to the causes of individual eating disorders and which treatment options prove to be the most efficacious, the remission rates and ultimately full recovery rates rise.</a:t>
            </a:r>
          </a:p>
          <a:p>
            <a:pPr algn="just">
              <a:buNone/>
            </a:pPr>
            <a:endParaRPr lang="en-IN" sz="2900" dirty="0" smtClean="0"/>
          </a:p>
          <a:p>
            <a:pPr lvl="0" algn="just">
              <a:buFont typeface="Wingdings" pitchFamily="2" charset="2"/>
              <a:buChar char="Ø"/>
            </a:pPr>
            <a:r>
              <a:rPr lang="en-IN" sz="2900" b="1" u="sng" dirty="0" smtClean="0"/>
              <a:t>ANOREXIA NERVOSA (AN)</a:t>
            </a:r>
            <a:endParaRPr lang="en-IN" sz="2900" dirty="0" smtClean="0"/>
          </a:p>
          <a:p>
            <a:pPr lvl="1" algn="just"/>
            <a:r>
              <a:rPr lang="en-IN" sz="2900" dirty="0" smtClean="0"/>
              <a:t>Remission rate</a:t>
            </a:r>
            <a:r>
              <a:rPr lang="en-IN" sz="2900" dirty="0" smtClean="0">
                <a:solidFill>
                  <a:srgbClr val="0070C0"/>
                </a:solidFill>
              </a:rPr>
              <a:t> </a:t>
            </a:r>
            <a:r>
              <a:rPr lang="en-IN" sz="2900" dirty="0" smtClean="0"/>
              <a:t>has been placed between 75-83%, with varying estimates as to the full recovery rate. </a:t>
            </a:r>
          </a:p>
          <a:p>
            <a:pPr lvl="1" algn="just"/>
            <a:r>
              <a:rPr lang="en-IN" sz="2900" dirty="0" smtClean="0"/>
              <a:t>Dr. Walter </a:t>
            </a:r>
            <a:r>
              <a:rPr lang="en-IN" sz="2900" dirty="0" err="1" smtClean="0"/>
              <a:t>Vandereycken</a:t>
            </a:r>
            <a:r>
              <a:rPr lang="en-IN" sz="2900" dirty="0" smtClean="0"/>
              <a:t> a noted expert in the field chooses to be optimistic in his prognostic assessment and places the potential recovery rate at 70%. </a:t>
            </a:r>
          </a:p>
          <a:p>
            <a:pPr lvl="1" algn="just"/>
            <a:endParaRPr lang="en-IN" sz="2900" dirty="0" smtClean="0"/>
          </a:p>
          <a:p>
            <a:pPr lvl="0" algn="just">
              <a:buFont typeface="Wingdings" pitchFamily="2" charset="2"/>
              <a:buChar char="Ø"/>
            </a:pPr>
            <a:r>
              <a:rPr lang="en-IN" sz="2900" b="1" u="sng" dirty="0" smtClean="0"/>
              <a:t>BULIMIA NERVOSA (BN)  </a:t>
            </a:r>
            <a:r>
              <a:rPr lang="en-IN" sz="2900" dirty="0" smtClean="0"/>
              <a:t> </a:t>
            </a:r>
          </a:p>
          <a:p>
            <a:pPr lvl="1" algn="just"/>
            <a:r>
              <a:rPr lang="en-IN" sz="2900" dirty="0" smtClean="0"/>
              <a:t>BN the remission rate has been placed as high as 75%</a:t>
            </a:r>
          </a:p>
          <a:p>
            <a:pPr lvl="1" algn="just"/>
            <a:r>
              <a:rPr lang="en-IN" sz="2900" dirty="0" smtClean="0"/>
              <a:t> In a 7.5 year follow-up study done by Herzog </a:t>
            </a:r>
            <a:r>
              <a:rPr lang="en-IN" sz="2900" i="1" dirty="0" smtClean="0"/>
              <a:t>et al.</a:t>
            </a:r>
            <a:r>
              <a:rPr lang="en-IN" sz="2900" dirty="0" smtClean="0"/>
              <a:t> at the Harvard Medical School the full recovery rate for BN was 74%, 99% of those with BN achieved at least partial recovery.</a:t>
            </a:r>
          </a:p>
          <a:p>
            <a:pPr lvl="1" algn="just"/>
            <a:endParaRPr lang="en-IN" sz="2900" dirty="0" smtClean="0"/>
          </a:p>
          <a:p>
            <a:pPr lvl="0" algn="just">
              <a:buFont typeface="Wingdings" pitchFamily="2" charset="2"/>
              <a:buChar char="Ø"/>
            </a:pPr>
            <a:r>
              <a:rPr lang="en-IN" sz="2900" b="1" u="sng" dirty="0" smtClean="0"/>
              <a:t>BINGE EATING DISORDER (BED)</a:t>
            </a:r>
            <a:endParaRPr lang="en-IN" sz="2900" dirty="0" smtClean="0"/>
          </a:p>
          <a:p>
            <a:pPr lvl="1" algn="just"/>
            <a:r>
              <a:rPr lang="en-IN" sz="2900" dirty="0" smtClean="0"/>
              <a:t> outcomes of studies on BED treatment were predicated on the absence of binge eating episodes at 6mo. and 12mo. </a:t>
            </a:r>
            <a:r>
              <a:rPr lang="en-IN" sz="2900" dirty="0" err="1" smtClean="0"/>
              <a:t>followup</a:t>
            </a:r>
            <a:r>
              <a:rPr lang="en-IN" sz="2900" dirty="0" smtClean="0"/>
              <a:t>, the rate in this study was 51.7%. The reduction of binge eating episodes was 88.3%.</a:t>
            </a:r>
          </a:p>
          <a:p>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4" name="Rectangle 4"/>
          <p:cNvSpPr>
            <a:spLocks noGrp="1" noChangeArrowheads="1"/>
          </p:cNvSpPr>
          <p:nvPr>
            <p:ph type="title"/>
          </p:nvPr>
        </p:nvSpPr>
        <p:spPr/>
        <p:txBody>
          <a:bodyPr>
            <a:normAutofit/>
          </a:bodyPr>
          <a:lstStyle/>
          <a:p>
            <a:r>
              <a:rPr lang="en-US" altLang="en-US" sz="3600" b="1" dirty="0"/>
              <a:t>	  NON-ORGANIC SLEEP </a:t>
            </a:r>
            <a:r>
              <a:rPr lang="en-US" altLang="en-US" sz="3600" b="1" dirty="0" smtClean="0"/>
              <a:t>DISORDERS </a:t>
            </a:r>
            <a:endParaRPr lang="en-US" altLang="en-US" sz="3600" b="1" dirty="0"/>
          </a:p>
        </p:txBody>
      </p:sp>
      <p:sp>
        <p:nvSpPr>
          <p:cNvPr id="92163" name="Rectangle 3"/>
          <p:cNvSpPr>
            <a:spLocks noGrp="1" noChangeArrowheads="1"/>
          </p:cNvSpPr>
          <p:nvPr>
            <p:ph idx="1"/>
          </p:nvPr>
        </p:nvSpPr>
        <p:spPr/>
        <p:txBody>
          <a:bodyPr/>
          <a:lstStyle/>
          <a:p>
            <a:pPr>
              <a:lnSpc>
                <a:spcPct val="90000"/>
              </a:lnSpc>
            </a:pPr>
            <a:r>
              <a:rPr lang="en-US" altLang="en-US" sz="2800">
                <a:solidFill>
                  <a:schemeClr val="tx2"/>
                </a:solidFill>
              </a:rPr>
              <a:t>Dyssomnias :</a:t>
            </a:r>
            <a:r>
              <a:rPr lang="en-US" altLang="en-US" sz="2800"/>
              <a:t> primarily psychogenic conditions in which the predominant disturbance is in amount, quality, or timing of sleep due to emotional causes.</a:t>
            </a:r>
          </a:p>
          <a:p>
            <a:pPr>
              <a:lnSpc>
                <a:spcPct val="90000"/>
              </a:lnSpc>
              <a:buFontTx/>
              <a:buNone/>
            </a:pPr>
            <a:endParaRPr lang="en-US" altLang="en-US" sz="2800"/>
          </a:p>
          <a:p>
            <a:pPr>
              <a:lnSpc>
                <a:spcPct val="90000"/>
              </a:lnSpc>
            </a:pPr>
            <a:r>
              <a:rPr lang="en-US" altLang="en-US" sz="2800">
                <a:solidFill>
                  <a:schemeClr val="tx2"/>
                </a:solidFill>
              </a:rPr>
              <a:t>Parasomnias :</a:t>
            </a:r>
            <a:r>
              <a:rPr lang="en-US" altLang="en-US" sz="2800"/>
              <a:t> abnormal episodic events occuring during sleep; in childhood these are related mainly to the child’s development, while in adulthood these are predominantly psychogenic. </a:t>
            </a:r>
          </a:p>
        </p:txBody>
      </p:sp>
    </p:spTree>
    <p:extLst>
      <p:ext uri="{BB962C8B-B14F-4D97-AF65-F5344CB8AC3E}">
        <p14:creationId xmlns:p14="http://schemas.microsoft.com/office/powerpoint/2010/main" xmlns="" val="2115817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381000" y="228600"/>
            <a:ext cx="7477125" cy="1143000"/>
          </a:xfrm>
        </p:spPr>
        <p:txBody>
          <a:bodyPr/>
          <a:lstStyle/>
          <a:p>
            <a:r>
              <a:rPr lang="en-US" altLang="en-US" sz="3200" b="1"/>
              <a:t>NON-ORGANIC SLEEP DISORDERS   ( ICD-10 Classification)</a:t>
            </a:r>
          </a:p>
        </p:txBody>
      </p:sp>
      <p:sp>
        <p:nvSpPr>
          <p:cNvPr id="108547" name="Rectangle 3"/>
          <p:cNvSpPr>
            <a:spLocks noGrp="1" noChangeArrowheads="1"/>
          </p:cNvSpPr>
          <p:nvPr>
            <p:ph idx="1"/>
          </p:nvPr>
        </p:nvSpPr>
        <p:spPr/>
        <p:txBody>
          <a:bodyPr/>
          <a:lstStyle/>
          <a:p>
            <a:pPr>
              <a:lnSpc>
                <a:spcPct val="80000"/>
              </a:lnSpc>
              <a:buFontTx/>
              <a:buNone/>
            </a:pPr>
            <a:r>
              <a:rPr lang="en-US" altLang="en-US" sz="2800" b="1">
                <a:solidFill>
                  <a:schemeClr val="tx2"/>
                </a:solidFill>
              </a:rPr>
              <a:t>DYSSOMNIAS</a:t>
            </a:r>
          </a:p>
          <a:p>
            <a:pPr>
              <a:lnSpc>
                <a:spcPct val="80000"/>
              </a:lnSpc>
            </a:pPr>
            <a:r>
              <a:rPr lang="en-US" altLang="en-US" sz="2800" b="1"/>
              <a:t>Non-organic insomnia </a:t>
            </a:r>
          </a:p>
          <a:p>
            <a:pPr>
              <a:lnSpc>
                <a:spcPct val="80000"/>
              </a:lnSpc>
            </a:pPr>
            <a:r>
              <a:rPr lang="en-US" altLang="en-US" sz="2800" b="1"/>
              <a:t>Non-organic hypersomnia</a:t>
            </a:r>
          </a:p>
          <a:p>
            <a:pPr>
              <a:lnSpc>
                <a:spcPct val="80000"/>
              </a:lnSpc>
            </a:pPr>
            <a:r>
              <a:rPr lang="en-US" altLang="en-US" sz="2800" b="1"/>
              <a:t>Non-organic disorders  of the sleep-wake schedule </a:t>
            </a:r>
          </a:p>
          <a:p>
            <a:pPr>
              <a:lnSpc>
                <a:spcPct val="80000"/>
              </a:lnSpc>
              <a:buFontTx/>
              <a:buNone/>
            </a:pPr>
            <a:endParaRPr lang="en-US" altLang="en-US" sz="2800" b="1"/>
          </a:p>
          <a:p>
            <a:pPr>
              <a:lnSpc>
                <a:spcPct val="80000"/>
              </a:lnSpc>
              <a:buFontTx/>
              <a:buNone/>
            </a:pPr>
            <a:r>
              <a:rPr lang="en-US" altLang="en-US" sz="2800" b="1">
                <a:solidFill>
                  <a:schemeClr val="tx2"/>
                </a:solidFill>
              </a:rPr>
              <a:t>PARASOMNIAS</a:t>
            </a:r>
          </a:p>
          <a:p>
            <a:pPr>
              <a:lnSpc>
                <a:spcPct val="80000"/>
              </a:lnSpc>
            </a:pPr>
            <a:r>
              <a:rPr lang="en-US" altLang="en-US" sz="2800" b="1"/>
              <a:t>Somnambulism ( sleep walking )</a:t>
            </a:r>
          </a:p>
          <a:p>
            <a:pPr>
              <a:lnSpc>
                <a:spcPct val="80000"/>
              </a:lnSpc>
            </a:pPr>
            <a:r>
              <a:rPr lang="en-US" altLang="en-US" sz="2800" b="1"/>
              <a:t>Sleep terrors ( night terrors )</a:t>
            </a:r>
          </a:p>
          <a:p>
            <a:pPr>
              <a:lnSpc>
                <a:spcPct val="80000"/>
              </a:lnSpc>
            </a:pPr>
            <a:r>
              <a:rPr lang="en-US" altLang="en-US" sz="2800" b="1"/>
              <a:t>Nightmares</a:t>
            </a:r>
          </a:p>
        </p:txBody>
      </p:sp>
    </p:spTree>
    <p:extLst>
      <p:ext uri="{BB962C8B-B14F-4D97-AF65-F5344CB8AC3E}">
        <p14:creationId xmlns:p14="http://schemas.microsoft.com/office/powerpoint/2010/main" xmlns="" val="2453073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09600" y="0"/>
            <a:ext cx="7848600" cy="1143000"/>
          </a:xfrm>
        </p:spPr>
        <p:txBody>
          <a:bodyPr>
            <a:normAutofit/>
          </a:bodyPr>
          <a:lstStyle/>
          <a:p>
            <a:r>
              <a:rPr lang="en-US" altLang="en-US" sz="3600" dirty="0"/>
              <a:t>		     Insomnia </a:t>
            </a:r>
            <a:br>
              <a:rPr lang="en-US" altLang="en-US" sz="3600" dirty="0"/>
            </a:br>
            <a:endParaRPr lang="en-US" altLang="en-US" sz="1800" dirty="0"/>
          </a:p>
        </p:txBody>
      </p:sp>
      <p:sp>
        <p:nvSpPr>
          <p:cNvPr id="50179" name="Rectangle 3"/>
          <p:cNvSpPr>
            <a:spLocks noGrp="1" noChangeArrowheads="1"/>
          </p:cNvSpPr>
          <p:nvPr>
            <p:ph idx="1"/>
          </p:nvPr>
        </p:nvSpPr>
        <p:spPr>
          <a:xfrm>
            <a:off x="228600" y="1219200"/>
            <a:ext cx="8382000" cy="5486400"/>
          </a:xfrm>
        </p:spPr>
        <p:txBody>
          <a:bodyPr/>
          <a:lstStyle/>
          <a:p>
            <a:pPr algn="just">
              <a:lnSpc>
                <a:spcPct val="80000"/>
              </a:lnSpc>
            </a:pPr>
            <a:r>
              <a:rPr lang="en-US" altLang="en-US" sz="2400" dirty="0"/>
              <a:t>A condition of unsatisfactory quantity and/or quality of sleep, which persists for a considerable period of time, including difficulty falling asleep, difficulty staying asleep, or early final wakening</a:t>
            </a:r>
            <a:r>
              <a:rPr lang="en-US" altLang="en-US" sz="2400" dirty="0" smtClean="0"/>
              <a:t>.</a:t>
            </a:r>
            <a:endParaRPr lang="en-US" altLang="en-US" sz="2400" dirty="0"/>
          </a:p>
          <a:p>
            <a:pPr algn="just">
              <a:lnSpc>
                <a:spcPct val="80000"/>
              </a:lnSpc>
            </a:pPr>
            <a:r>
              <a:rPr lang="en-US" altLang="en-US" sz="2400" dirty="0"/>
              <a:t>Sleep disturbance has occurred </a:t>
            </a:r>
            <a:r>
              <a:rPr lang="en-US" altLang="en-US" sz="2400" dirty="0" err="1"/>
              <a:t>atleast</a:t>
            </a:r>
            <a:r>
              <a:rPr lang="en-US" altLang="en-US" sz="2400" dirty="0"/>
              <a:t> </a:t>
            </a:r>
            <a:r>
              <a:rPr lang="en-US" altLang="en-US" sz="2400" dirty="0">
                <a:solidFill>
                  <a:schemeClr val="tx2"/>
                </a:solidFill>
              </a:rPr>
              <a:t>three times per week</a:t>
            </a:r>
            <a:r>
              <a:rPr lang="en-US" altLang="en-US" sz="2400" dirty="0"/>
              <a:t> for </a:t>
            </a:r>
            <a:r>
              <a:rPr lang="en-US" altLang="en-US" sz="2400" dirty="0" err="1">
                <a:solidFill>
                  <a:schemeClr val="tx2"/>
                </a:solidFill>
              </a:rPr>
              <a:t>atleast</a:t>
            </a:r>
            <a:r>
              <a:rPr lang="en-US" altLang="en-US" sz="2400" dirty="0">
                <a:solidFill>
                  <a:schemeClr val="tx2"/>
                </a:solidFill>
              </a:rPr>
              <a:t> 1 month</a:t>
            </a:r>
            <a:r>
              <a:rPr lang="en-US" altLang="en-US" sz="2400" dirty="0" smtClean="0">
                <a:solidFill>
                  <a:schemeClr val="tx2"/>
                </a:solidFill>
              </a:rPr>
              <a:t>.</a:t>
            </a:r>
          </a:p>
          <a:p>
            <a:pPr algn="just">
              <a:lnSpc>
                <a:spcPct val="80000"/>
              </a:lnSpc>
            </a:pPr>
            <a:r>
              <a:rPr lang="en-US" altLang="en-US" sz="2400" dirty="0" smtClean="0"/>
              <a:t>Assessment begins with the documentation of a complete </a:t>
            </a:r>
            <a:r>
              <a:rPr lang="en-US" altLang="en-US" sz="2400" dirty="0" smtClean="0">
                <a:solidFill>
                  <a:schemeClr val="tx2"/>
                </a:solidFill>
              </a:rPr>
              <a:t>sleep history</a:t>
            </a:r>
            <a:r>
              <a:rPr lang="en-US" altLang="en-US" sz="2400" dirty="0" smtClean="0"/>
              <a:t> and an evaluation of the patient's sleep hygiene. A medical history is obtained and an examination performed to determine if underlying medical or psychiatric conditions are present.</a:t>
            </a:r>
          </a:p>
          <a:p>
            <a:pPr algn="just">
              <a:lnSpc>
                <a:spcPct val="80000"/>
              </a:lnSpc>
            </a:pPr>
            <a:r>
              <a:rPr lang="en-US" altLang="en-US" sz="2400" dirty="0" smtClean="0"/>
              <a:t>Formal testing for sleep disorder is noninvasive and includes overnight </a:t>
            </a:r>
            <a:r>
              <a:rPr lang="en-US" altLang="en-US" sz="2400" dirty="0" err="1" smtClean="0">
                <a:solidFill>
                  <a:schemeClr val="tx2"/>
                </a:solidFill>
              </a:rPr>
              <a:t>polysomnography</a:t>
            </a:r>
            <a:r>
              <a:rPr lang="en-US" altLang="en-US" sz="2400" dirty="0" smtClean="0"/>
              <a:t> and multiple sleep latency testing (MSLT). </a:t>
            </a:r>
          </a:p>
          <a:p>
            <a:pPr marL="0" indent="0">
              <a:lnSpc>
                <a:spcPct val="80000"/>
              </a:lnSpc>
              <a:buNone/>
            </a:pPr>
            <a:endParaRPr lang="en-US" altLang="en-US" sz="2400" dirty="0"/>
          </a:p>
          <a:p>
            <a:pPr>
              <a:lnSpc>
                <a:spcPct val="80000"/>
              </a:lnSpc>
              <a:buFontTx/>
              <a:buNone/>
            </a:pPr>
            <a:endParaRPr lang="en-US" altLang="en-US" sz="2400" dirty="0"/>
          </a:p>
        </p:txBody>
      </p:sp>
    </p:spTree>
    <p:extLst>
      <p:ext uri="{BB962C8B-B14F-4D97-AF65-F5344CB8AC3E}">
        <p14:creationId xmlns:p14="http://schemas.microsoft.com/office/powerpoint/2010/main" xmlns="" val="3134872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idx="4294967295"/>
          </p:nvPr>
        </p:nvSpPr>
        <p:spPr>
          <a:xfrm>
            <a:off x="0" y="0"/>
            <a:ext cx="7477125" cy="762000"/>
          </a:xfrm>
        </p:spPr>
        <p:txBody>
          <a:bodyPr/>
          <a:lstStyle/>
          <a:p>
            <a:r>
              <a:rPr lang="en-US" altLang="en-US" sz="2800"/>
              <a:t>   DIAGNOSTIC APPROACH TO INSOMNIA </a:t>
            </a:r>
          </a:p>
        </p:txBody>
      </p:sp>
      <p:sp>
        <p:nvSpPr>
          <p:cNvPr id="100359" name="Rectangle 7"/>
          <p:cNvSpPr>
            <a:spLocks noChangeArrowheads="1"/>
          </p:cNvSpPr>
          <p:nvPr/>
        </p:nvSpPr>
        <p:spPr bwMode="auto">
          <a:xfrm>
            <a:off x="228600" y="685800"/>
            <a:ext cx="2514600" cy="2819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buFontTx/>
              <a:buChar char="•"/>
            </a:pPr>
            <a:r>
              <a:rPr lang="en-US" altLang="en-US" b="1" u="sng"/>
              <a:t>Sleep history Include</a:t>
            </a:r>
          </a:p>
          <a:p>
            <a:r>
              <a:rPr lang="en-US" altLang="en-US"/>
              <a:t>? Hours of sleep</a:t>
            </a:r>
          </a:p>
          <a:p>
            <a:r>
              <a:rPr lang="en-US" altLang="en-US"/>
              <a:t>? Sleep &amp; awakening</a:t>
            </a:r>
          </a:p>
          <a:p>
            <a:r>
              <a:rPr lang="en-US" altLang="en-US"/>
              <a:t>    time</a:t>
            </a:r>
          </a:p>
          <a:p>
            <a:r>
              <a:rPr lang="en-US" altLang="en-US"/>
              <a:t>? Sleep position</a:t>
            </a:r>
          </a:p>
          <a:p>
            <a:r>
              <a:rPr lang="en-US" altLang="en-US"/>
              <a:t>? Type of bed &amp; pillow</a:t>
            </a:r>
          </a:p>
          <a:p>
            <a:r>
              <a:rPr lang="en-US" altLang="en-US"/>
              <a:t>?  Eating habits</a:t>
            </a:r>
          </a:p>
          <a:p>
            <a:r>
              <a:rPr lang="en-US" altLang="en-US"/>
              <a:t>?  Alcohol/ Smoking</a:t>
            </a:r>
          </a:p>
          <a:p>
            <a:r>
              <a:rPr lang="en-US" altLang="en-US"/>
              <a:t>    habit</a:t>
            </a:r>
          </a:p>
          <a:p>
            <a:endParaRPr lang="en-US" altLang="en-US"/>
          </a:p>
        </p:txBody>
      </p:sp>
      <p:sp>
        <p:nvSpPr>
          <p:cNvPr id="100360" name="Line 8"/>
          <p:cNvSpPr>
            <a:spLocks noChangeShapeType="1"/>
          </p:cNvSpPr>
          <p:nvPr/>
        </p:nvSpPr>
        <p:spPr bwMode="auto">
          <a:xfrm>
            <a:off x="1447800" y="3505200"/>
            <a:ext cx="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100361" name="Rectangle 9"/>
          <p:cNvSpPr>
            <a:spLocks noChangeArrowheads="1"/>
          </p:cNvSpPr>
          <p:nvPr/>
        </p:nvSpPr>
        <p:spPr bwMode="auto">
          <a:xfrm>
            <a:off x="304800" y="3733800"/>
            <a:ext cx="2133600" cy="533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altLang="en-US"/>
              <a:t>Any chronic</a:t>
            </a:r>
          </a:p>
          <a:p>
            <a:pPr algn="ctr"/>
            <a:r>
              <a:rPr lang="en-US" altLang="en-US"/>
              <a:t> medical condition</a:t>
            </a:r>
          </a:p>
        </p:txBody>
      </p:sp>
      <p:sp>
        <p:nvSpPr>
          <p:cNvPr id="100363" name="Line 11"/>
          <p:cNvSpPr>
            <a:spLocks noChangeShapeType="1"/>
          </p:cNvSpPr>
          <p:nvPr/>
        </p:nvSpPr>
        <p:spPr bwMode="auto">
          <a:xfrm>
            <a:off x="2743200" y="1143000"/>
            <a:ext cx="2362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100364" name="Rectangle 12"/>
          <p:cNvSpPr>
            <a:spLocks noChangeArrowheads="1"/>
          </p:cNvSpPr>
          <p:nvPr/>
        </p:nvSpPr>
        <p:spPr bwMode="auto">
          <a:xfrm>
            <a:off x="5105400" y="762000"/>
            <a:ext cx="2438400" cy="838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altLang="en-US"/>
              <a:t>Discuss sleep patterns </a:t>
            </a:r>
          </a:p>
          <a:p>
            <a:pPr algn="ctr"/>
            <a:r>
              <a:rPr lang="en-US" altLang="en-US"/>
              <a:t>with partner</a:t>
            </a:r>
          </a:p>
        </p:txBody>
      </p:sp>
      <p:sp>
        <p:nvSpPr>
          <p:cNvPr id="100365" name="Line 13"/>
          <p:cNvSpPr>
            <a:spLocks noChangeShapeType="1"/>
          </p:cNvSpPr>
          <p:nvPr/>
        </p:nvSpPr>
        <p:spPr bwMode="auto">
          <a:xfrm>
            <a:off x="1447800" y="4267200"/>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100366" name="Rectangle 14"/>
          <p:cNvSpPr>
            <a:spLocks noChangeArrowheads="1"/>
          </p:cNvSpPr>
          <p:nvPr/>
        </p:nvSpPr>
        <p:spPr bwMode="auto">
          <a:xfrm>
            <a:off x="304800" y="4572000"/>
            <a:ext cx="21336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altLang="en-US"/>
              <a:t>Medications ?</a:t>
            </a:r>
          </a:p>
        </p:txBody>
      </p:sp>
      <p:sp>
        <p:nvSpPr>
          <p:cNvPr id="100367" name="Line 15"/>
          <p:cNvSpPr>
            <a:spLocks noChangeShapeType="1"/>
          </p:cNvSpPr>
          <p:nvPr/>
        </p:nvSpPr>
        <p:spPr bwMode="auto">
          <a:xfrm>
            <a:off x="1447800" y="4953000"/>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100368" name="Rectangle 16"/>
          <p:cNvSpPr>
            <a:spLocks noChangeArrowheads="1"/>
          </p:cNvSpPr>
          <p:nvPr/>
        </p:nvSpPr>
        <p:spPr bwMode="auto">
          <a:xfrm>
            <a:off x="304800" y="5257800"/>
            <a:ext cx="2133600" cy="609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altLang="en-US"/>
              <a:t>Family history of </a:t>
            </a:r>
          </a:p>
          <a:p>
            <a:pPr algn="ctr"/>
            <a:r>
              <a:rPr lang="en-US" altLang="en-US"/>
              <a:t>sleep disorders</a:t>
            </a:r>
          </a:p>
        </p:txBody>
      </p:sp>
      <p:sp>
        <p:nvSpPr>
          <p:cNvPr id="100370" name="Rectangle 18"/>
          <p:cNvSpPr>
            <a:spLocks noChangeArrowheads="1"/>
          </p:cNvSpPr>
          <p:nvPr/>
        </p:nvSpPr>
        <p:spPr bwMode="auto">
          <a:xfrm>
            <a:off x="304800" y="6096000"/>
            <a:ext cx="2286000" cy="533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altLang="en-US"/>
              <a:t>Any psychiatric illness</a:t>
            </a:r>
          </a:p>
        </p:txBody>
      </p:sp>
      <p:sp>
        <p:nvSpPr>
          <p:cNvPr id="100372" name="Line 20"/>
          <p:cNvSpPr>
            <a:spLocks noChangeShapeType="1"/>
          </p:cNvSpPr>
          <p:nvPr/>
        </p:nvSpPr>
        <p:spPr bwMode="auto">
          <a:xfrm>
            <a:off x="1447800" y="5867400"/>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100373" name="Line 21"/>
          <p:cNvSpPr>
            <a:spLocks noChangeShapeType="1"/>
          </p:cNvSpPr>
          <p:nvPr/>
        </p:nvSpPr>
        <p:spPr bwMode="auto">
          <a:xfrm>
            <a:off x="2590800" y="6400800"/>
            <a:ext cx="838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100374" name="Rectangle 22"/>
          <p:cNvSpPr>
            <a:spLocks noChangeArrowheads="1"/>
          </p:cNvSpPr>
          <p:nvPr/>
        </p:nvSpPr>
        <p:spPr bwMode="auto">
          <a:xfrm>
            <a:off x="3429000" y="5867400"/>
            <a:ext cx="4114800" cy="762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altLang="en-US"/>
              <a:t>Any symptom of daytime sleepiness,</a:t>
            </a:r>
          </a:p>
          <a:p>
            <a:pPr algn="ctr"/>
            <a:r>
              <a:rPr lang="en-US" altLang="en-US"/>
              <a:t>excessive snoring, apnea, or BMI </a:t>
            </a:r>
            <a:r>
              <a:rPr lang="en-US" altLang="en-US">
                <a:cs typeface="Arial" pitchFamily="34" charset="0"/>
              </a:rPr>
              <a:t>&gt;35</a:t>
            </a:r>
            <a:r>
              <a:rPr lang="en-US" altLang="en-US"/>
              <a:t> </a:t>
            </a:r>
          </a:p>
        </p:txBody>
      </p:sp>
      <p:sp>
        <p:nvSpPr>
          <p:cNvPr id="100375" name="Line 23"/>
          <p:cNvSpPr>
            <a:spLocks noChangeShapeType="1"/>
          </p:cNvSpPr>
          <p:nvPr/>
        </p:nvSpPr>
        <p:spPr bwMode="auto">
          <a:xfrm flipV="1">
            <a:off x="5334000" y="541020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IN"/>
          </a:p>
        </p:txBody>
      </p:sp>
      <p:sp>
        <p:nvSpPr>
          <p:cNvPr id="100376" name="Oval 24"/>
          <p:cNvSpPr>
            <a:spLocks noChangeArrowheads="1"/>
          </p:cNvSpPr>
          <p:nvPr/>
        </p:nvSpPr>
        <p:spPr bwMode="auto">
          <a:xfrm>
            <a:off x="5410200" y="5562600"/>
            <a:ext cx="990600" cy="228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altLang="en-US"/>
              <a:t>yes</a:t>
            </a:r>
          </a:p>
        </p:txBody>
      </p:sp>
      <p:sp>
        <p:nvSpPr>
          <p:cNvPr id="100377" name="Rectangle 25"/>
          <p:cNvSpPr>
            <a:spLocks noChangeArrowheads="1"/>
          </p:cNvSpPr>
          <p:nvPr/>
        </p:nvSpPr>
        <p:spPr bwMode="auto">
          <a:xfrm>
            <a:off x="5334000" y="4419600"/>
            <a:ext cx="2209800" cy="990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altLang="en-US"/>
              <a:t>Referral for</a:t>
            </a:r>
          </a:p>
          <a:p>
            <a:pPr algn="ctr"/>
            <a:r>
              <a:rPr lang="en-US" altLang="en-US"/>
              <a:t>Polysomnograhy</a:t>
            </a:r>
          </a:p>
        </p:txBody>
      </p:sp>
    </p:spTree>
    <p:extLst>
      <p:ext uri="{BB962C8B-B14F-4D97-AF65-F5344CB8AC3E}">
        <p14:creationId xmlns:p14="http://schemas.microsoft.com/office/powerpoint/2010/main" xmlns="" val="998844676"/>
      </p:ext>
    </p:extLst>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Theme1.thmx</Template>
  <TotalTime>85</TotalTime>
  <Words>4781</Words>
  <Application>Microsoft Macintosh PowerPoint</Application>
  <PresentationFormat>On-screen Show (4:3)</PresentationFormat>
  <Paragraphs>488</Paragraphs>
  <Slides>54</Slides>
  <Notes>0</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Theme1</vt:lpstr>
      <vt:lpstr>SLEEPING DISORDERS AND EATING DISORDERS</vt:lpstr>
      <vt:lpstr> NON ORGANIC SLEEP    DISORDERS</vt:lpstr>
      <vt:lpstr>  Stages of Sleep </vt:lpstr>
      <vt:lpstr>Stage 5, REM  </vt:lpstr>
      <vt:lpstr>   NON-ORGANIC SLEEP       DISORDERS </vt:lpstr>
      <vt:lpstr>   NON-ORGANIC SLEEP DISORDERS </vt:lpstr>
      <vt:lpstr>NON-ORGANIC SLEEP DISORDERS   ( ICD-10 Classification)</vt:lpstr>
      <vt:lpstr>       Insomnia  </vt:lpstr>
      <vt:lpstr>   DIAGNOSTIC APPROACH TO INSOMNIA </vt:lpstr>
      <vt:lpstr>               Treatment </vt:lpstr>
      <vt:lpstr>                    Treatment contd…</vt:lpstr>
      <vt:lpstr>                 Treatment contd….</vt:lpstr>
      <vt:lpstr>    Non-organic hypersomnia                                   DIAGNOSTIC GUIDELINES</vt:lpstr>
      <vt:lpstr> Non-organic hypersomnia                                               contd…</vt:lpstr>
      <vt:lpstr>      Treatment</vt:lpstr>
      <vt:lpstr>Nonorganic disorder of the sleep-wake schedule                                 DIAGNOSTIC GUIDELINES</vt:lpstr>
      <vt:lpstr>Slide 17</vt:lpstr>
      <vt:lpstr>               TREATMENT</vt:lpstr>
      <vt:lpstr>Somnambulism ( sleep walking )                                   DIAGNOSTIC GUIDELINES</vt:lpstr>
      <vt:lpstr> Somnambulism ( sleep walking )                                                            Treatment and Management   </vt:lpstr>
      <vt:lpstr>Sleep terrors [night terrors]</vt:lpstr>
      <vt:lpstr>   NIGHTMARES                                      DIAGNOSTIC GUIDELINES</vt:lpstr>
      <vt:lpstr>                Treatment   </vt:lpstr>
      <vt:lpstr>INTRODUCTION</vt:lpstr>
      <vt:lpstr>EPIDEMIOLOGICAL FACTORS</vt:lpstr>
      <vt:lpstr>STATISTICS AND FACTS</vt:lpstr>
      <vt:lpstr>ETIOLOGY</vt:lpstr>
      <vt:lpstr>ANOREXIA NERVOSA</vt:lpstr>
      <vt:lpstr>ICD-10 Diagnostic Criteria for Anorexia Nervosa </vt:lpstr>
      <vt:lpstr>ICD-10 Diagnostic Criteria for Anorexia Nervosa </vt:lpstr>
      <vt:lpstr>BULIMIA NERVOSA</vt:lpstr>
      <vt:lpstr>EPIDEMIOLOGY</vt:lpstr>
      <vt:lpstr>ICD-10 Diagnostic Criteria for Bulimia Nervosa </vt:lpstr>
      <vt:lpstr>EFFECTS</vt:lpstr>
      <vt:lpstr>POSSIBLE SIGNS OF ANOREXIA NERVOSA AND BULIMIA NERVOSA</vt:lpstr>
      <vt:lpstr>POSSIBLE SIGNS OF ANOREXIA NERVOSA AND BULIMIA NERVOSA</vt:lpstr>
      <vt:lpstr>BINGE EATING DISORDER</vt:lpstr>
      <vt:lpstr>INTRODUCTION</vt:lpstr>
      <vt:lpstr>Slide 39</vt:lpstr>
      <vt:lpstr>OTHER EATING DISORDERS</vt:lpstr>
      <vt:lpstr>RUMINATION SYNDROME</vt:lpstr>
      <vt:lpstr>DIFFERENTIAL DIAGNOSES</vt:lpstr>
      <vt:lpstr>DIFFERENTIAL DIAGNOSES</vt:lpstr>
      <vt:lpstr>DIFFERENTIAL DIAGNOSES: PSYCHIATRIC DISORDER</vt:lpstr>
      <vt:lpstr>MEDICAL AND PSYCHOLOGICAL TESTS USED IN THE DIAGNOSIS AND ASSESSMENT OF EATING DISORDERS </vt:lpstr>
      <vt:lpstr>MEDICAL TESTS  </vt:lpstr>
      <vt:lpstr> MEDICAL TESTS   </vt:lpstr>
      <vt:lpstr>MEDICAL TESTS  </vt:lpstr>
      <vt:lpstr>MEDICAL TESTS </vt:lpstr>
      <vt:lpstr>Slide 50</vt:lpstr>
      <vt:lpstr> TREATMENT </vt:lpstr>
      <vt:lpstr>NONPHARMACOLOGICAL</vt:lpstr>
      <vt:lpstr>MEDICATION</vt:lpstr>
      <vt:lpstr>PROGNOSIS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RASHMI</dc:creator>
  <cp:lastModifiedBy>viveklib955</cp:lastModifiedBy>
  <cp:revision>18</cp:revision>
  <dcterms:created xsi:type="dcterms:W3CDTF">2006-08-16T00:00:00Z</dcterms:created>
  <dcterms:modified xsi:type="dcterms:W3CDTF">2014-09-02T10:33:52Z</dcterms:modified>
</cp:coreProperties>
</file>